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7" r:id="rId2"/>
    <p:sldId id="258" r:id="rId3"/>
    <p:sldId id="285" r:id="rId4"/>
    <p:sldId id="299" r:id="rId5"/>
    <p:sldId id="287" r:id="rId6"/>
    <p:sldId id="286" r:id="rId7"/>
    <p:sldId id="259" r:id="rId8"/>
    <p:sldId id="260" r:id="rId9"/>
    <p:sldId id="262" r:id="rId10"/>
    <p:sldId id="261" r:id="rId11"/>
    <p:sldId id="264" r:id="rId12"/>
    <p:sldId id="290" r:id="rId13"/>
    <p:sldId id="289" r:id="rId14"/>
    <p:sldId id="288" r:id="rId15"/>
    <p:sldId id="265" r:id="rId16"/>
    <p:sldId id="271" r:id="rId17"/>
    <p:sldId id="298" r:id="rId18"/>
    <p:sldId id="269" r:id="rId19"/>
    <p:sldId id="295" r:id="rId20"/>
    <p:sldId id="296" r:id="rId21"/>
    <p:sldId id="293" r:id="rId22"/>
    <p:sldId id="294" r:id="rId23"/>
    <p:sldId id="297" r:id="rId24"/>
    <p:sldId id="272" r:id="rId25"/>
    <p:sldId id="273" r:id="rId26"/>
    <p:sldId id="276" r:id="rId27"/>
    <p:sldId id="277" r:id="rId28"/>
    <p:sldId id="280" r:id="rId29"/>
    <p:sldId id="278" r:id="rId30"/>
    <p:sldId id="282" r:id="rId31"/>
    <p:sldId id="281" r:id="rId32"/>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E38"/>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6" autoAdjust="0"/>
  </p:normalViewPr>
  <p:slideViewPr>
    <p:cSldViewPr showGuides="1">
      <p:cViewPr>
        <p:scale>
          <a:sx n="100" d="100"/>
          <a:sy n="100" d="100"/>
        </p:scale>
        <p:origin x="-294"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46144-FE29-4B1B-9E6A-FEF16C2D31A7}"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pt-PT"/>
        </a:p>
      </dgm:t>
    </dgm:pt>
    <dgm:pt modelId="{103E3FBB-E26A-467C-8F93-90ADFBC10CD3}">
      <dgm:prSet custT="1"/>
      <dgm:spPr/>
      <dgm:t>
        <a:bodyPr/>
        <a:lstStyle/>
        <a:p>
          <a:pPr rtl="0"/>
          <a:r>
            <a:rPr lang="pt-PT" sz="2400" dirty="0" err="1" smtClean="0"/>
            <a:t>European</a:t>
          </a:r>
          <a:r>
            <a:rPr lang="pt-PT" sz="2400" dirty="0" smtClean="0"/>
            <a:t> </a:t>
          </a:r>
          <a:r>
            <a:rPr lang="pt-PT" sz="2400" dirty="0" err="1" smtClean="0"/>
            <a:t>Commission</a:t>
          </a:r>
          <a:endParaRPr lang="pt-PT" sz="2400" dirty="0"/>
        </a:p>
      </dgm:t>
    </dgm:pt>
    <dgm:pt modelId="{89E5AD24-0000-49D3-8B26-93184E34F5C0}" type="parTrans" cxnId="{C186CF73-36B3-4FF1-A64A-C8F5B2985A86}">
      <dgm:prSet/>
      <dgm:spPr/>
      <dgm:t>
        <a:bodyPr/>
        <a:lstStyle/>
        <a:p>
          <a:endParaRPr lang="pt-PT"/>
        </a:p>
      </dgm:t>
    </dgm:pt>
    <dgm:pt modelId="{89A0F7C9-9969-4FBA-9BC8-D7A20B9083C0}" type="sibTrans" cxnId="{C186CF73-36B3-4FF1-A64A-C8F5B2985A86}">
      <dgm:prSet/>
      <dgm:spPr/>
      <dgm:t>
        <a:bodyPr/>
        <a:lstStyle/>
        <a:p>
          <a:endParaRPr lang="pt-PT"/>
        </a:p>
      </dgm:t>
    </dgm:pt>
    <dgm:pt modelId="{25CAA083-CBAC-4601-9947-EBBB248BB072}">
      <dgm:prSet custT="1"/>
      <dgm:spPr>
        <a:solidFill>
          <a:schemeClr val="accent2">
            <a:lumMod val="75000"/>
          </a:schemeClr>
        </a:solidFill>
      </dgm:spPr>
      <dgm:t>
        <a:bodyPr/>
        <a:lstStyle/>
        <a:p>
          <a:pPr rtl="0"/>
          <a:r>
            <a:rPr lang="pt-PT" sz="2400" dirty="0" smtClean="0"/>
            <a:t>DG RTD</a:t>
          </a:r>
          <a:endParaRPr lang="pt-PT" sz="2400" dirty="0"/>
        </a:p>
      </dgm:t>
    </dgm:pt>
    <dgm:pt modelId="{6343ECD9-00E4-4F9F-84F0-1D8C19A165B3}" type="parTrans" cxnId="{44A058D8-34FC-47D2-B276-EFDAEF93FD8A}">
      <dgm:prSet/>
      <dgm:spPr>
        <a:ln>
          <a:solidFill>
            <a:schemeClr val="tx2">
              <a:lumMod val="60000"/>
              <a:lumOff val="40000"/>
            </a:schemeClr>
          </a:solidFill>
        </a:ln>
      </dgm:spPr>
      <dgm:t>
        <a:bodyPr/>
        <a:lstStyle/>
        <a:p>
          <a:endParaRPr lang="pt-PT"/>
        </a:p>
      </dgm:t>
    </dgm:pt>
    <dgm:pt modelId="{CE02B3D3-21A4-434D-B9CA-F27F95C1CECD}" type="sibTrans" cxnId="{44A058D8-34FC-47D2-B276-EFDAEF93FD8A}">
      <dgm:prSet/>
      <dgm:spPr/>
      <dgm:t>
        <a:bodyPr/>
        <a:lstStyle/>
        <a:p>
          <a:endParaRPr lang="pt-PT"/>
        </a:p>
      </dgm:t>
    </dgm:pt>
    <dgm:pt modelId="{12C4006A-3F76-4516-9833-F75D2491AB77}">
      <dgm:prSet custT="1"/>
      <dgm:spPr>
        <a:solidFill>
          <a:schemeClr val="accent5">
            <a:lumMod val="75000"/>
          </a:schemeClr>
        </a:solidFill>
      </dgm:spPr>
      <dgm:t>
        <a:bodyPr/>
        <a:lstStyle/>
        <a:p>
          <a:pPr rtl="0"/>
          <a:r>
            <a:rPr lang="pt-PT" sz="2400" dirty="0" smtClean="0"/>
            <a:t>DG </a:t>
          </a:r>
          <a:r>
            <a:rPr lang="pt-PT" sz="2400" dirty="0" err="1" smtClean="0"/>
            <a:t>Mare</a:t>
          </a:r>
          <a:endParaRPr lang="pt-PT" sz="2400" dirty="0"/>
        </a:p>
      </dgm:t>
    </dgm:pt>
    <dgm:pt modelId="{965E48B5-CA42-4663-9D93-820894C926C1}" type="parTrans" cxnId="{1B93E61A-8E9C-4FE7-A703-8E999579A9A6}">
      <dgm:prSet/>
      <dgm:spPr>
        <a:ln>
          <a:solidFill>
            <a:schemeClr val="tx2">
              <a:lumMod val="60000"/>
              <a:lumOff val="40000"/>
            </a:schemeClr>
          </a:solidFill>
        </a:ln>
      </dgm:spPr>
      <dgm:t>
        <a:bodyPr/>
        <a:lstStyle/>
        <a:p>
          <a:endParaRPr lang="pt-PT"/>
        </a:p>
      </dgm:t>
    </dgm:pt>
    <dgm:pt modelId="{295D4DF6-180A-488A-95A2-D16FBB790602}" type="sibTrans" cxnId="{1B93E61A-8E9C-4FE7-A703-8E999579A9A6}">
      <dgm:prSet/>
      <dgm:spPr/>
      <dgm:t>
        <a:bodyPr/>
        <a:lstStyle/>
        <a:p>
          <a:endParaRPr lang="pt-PT"/>
        </a:p>
      </dgm:t>
    </dgm:pt>
    <dgm:pt modelId="{F1BFA91B-6BE7-427F-A3DC-19FC92DC00E5}">
      <dgm:prSet custT="1"/>
      <dgm:spPr>
        <a:solidFill>
          <a:srgbClr val="92D050"/>
        </a:solidFill>
      </dgm:spPr>
      <dgm:t>
        <a:bodyPr/>
        <a:lstStyle/>
        <a:p>
          <a:pPr rtl="0"/>
          <a:r>
            <a:rPr lang="pt-PT" sz="2400" dirty="0" smtClean="0"/>
            <a:t>DG </a:t>
          </a:r>
          <a:r>
            <a:rPr lang="pt-PT" sz="2400" dirty="0" err="1" smtClean="0"/>
            <a:t>Environment</a:t>
          </a:r>
          <a:endParaRPr lang="pt-PT" sz="2400" dirty="0"/>
        </a:p>
      </dgm:t>
    </dgm:pt>
    <dgm:pt modelId="{E41DD064-9CF4-42B6-BA22-B6D6FFABCF42}" type="sibTrans" cxnId="{FEA80422-6ECD-4181-AC53-51C59D236F8F}">
      <dgm:prSet/>
      <dgm:spPr/>
      <dgm:t>
        <a:bodyPr/>
        <a:lstStyle/>
        <a:p>
          <a:endParaRPr lang="pt-PT"/>
        </a:p>
      </dgm:t>
    </dgm:pt>
    <dgm:pt modelId="{C9D5C1DF-F92D-49E0-BF80-3F9C8E625954}" type="parTrans" cxnId="{FEA80422-6ECD-4181-AC53-51C59D236F8F}">
      <dgm:prSet/>
      <dgm:spPr>
        <a:ln>
          <a:solidFill>
            <a:schemeClr val="tx2">
              <a:lumMod val="60000"/>
              <a:lumOff val="40000"/>
            </a:schemeClr>
          </a:solidFill>
        </a:ln>
      </dgm:spPr>
      <dgm:t>
        <a:bodyPr/>
        <a:lstStyle/>
        <a:p>
          <a:endParaRPr lang="pt-PT"/>
        </a:p>
      </dgm:t>
    </dgm:pt>
    <dgm:pt modelId="{8FAC46CC-CC28-43DF-A4A6-634E0B81D89C}" type="pres">
      <dgm:prSet presAssocID="{BEA46144-FE29-4B1B-9E6A-FEF16C2D31A7}" presName="diagram" presStyleCnt="0">
        <dgm:presLayoutVars>
          <dgm:chPref val="1"/>
          <dgm:dir/>
          <dgm:animOne val="branch"/>
          <dgm:animLvl val="lvl"/>
          <dgm:resizeHandles val="exact"/>
        </dgm:presLayoutVars>
      </dgm:prSet>
      <dgm:spPr/>
      <dgm:t>
        <a:bodyPr/>
        <a:lstStyle/>
        <a:p>
          <a:endParaRPr lang="pt-PT"/>
        </a:p>
      </dgm:t>
    </dgm:pt>
    <dgm:pt modelId="{EA1FD099-7082-4A59-A315-CCE4DE7B4D80}" type="pres">
      <dgm:prSet presAssocID="{103E3FBB-E26A-467C-8F93-90ADFBC10CD3}" presName="root1" presStyleCnt="0"/>
      <dgm:spPr/>
    </dgm:pt>
    <dgm:pt modelId="{76B76F85-18C4-4285-8356-EA48AB726D39}" type="pres">
      <dgm:prSet presAssocID="{103E3FBB-E26A-467C-8F93-90ADFBC10CD3}" presName="LevelOneTextNode" presStyleLbl="node0" presStyleIdx="0" presStyleCnt="1" custScaleX="37918" custScaleY="43180" custLinFactNeighborX="-25056" custLinFactNeighborY="-7211">
        <dgm:presLayoutVars>
          <dgm:chPref val="3"/>
        </dgm:presLayoutVars>
      </dgm:prSet>
      <dgm:spPr/>
      <dgm:t>
        <a:bodyPr/>
        <a:lstStyle/>
        <a:p>
          <a:endParaRPr lang="pt-PT"/>
        </a:p>
      </dgm:t>
    </dgm:pt>
    <dgm:pt modelId="{0659E09F-7A06-43AB-93DC-A4445C70E60C}" type="pres">
      <dgm:prSet presAssocID="{103E3FBB-E26A-467C-8F93-90ADFBC10CD3}" presName="level2hierChild" presStyleCnt="0"/>
      <dgm:spPr/>
    </dgm:pt>
    <dgm:pt modelId="{DCB213C4-B3A3-43FC-A1FF-14C9ABB147A7}" type="pres">
      <dgm:prSet presAssocID="{6343ECD9-00E4-4F9F-84F0-1D8C19A165B3}" presName="conn2-1" presStyleLbl="parChTrans1D2" presStyleIdx="0" presStyleCnt="3"/>
      <dgm:spPr/>
      <dgm:t>
        <a:bodyPr/>
        <a:lstStyle/>
        <a:p>
          <a:endParaRPr lang="pt-PT"/>
        </a:p>
      </dgm:t>
    </dgm:pt>
    <dgm:pt modelId="{10C8E14A-431D-406D-B36E-50678E3BA5DE}" type="pres">
      <dgm:prSet presAssocID="{6343ECD9-00E4-4F9F-84F0-1D8C19A165B3}" presName="connTx" presStyleLbl="parChTrans1D2" presStyleIdx="0" presStyleCnt="3"/>
      <dgm:spPr/>
      <dgm:t>
        <a:bodyPr/>
        <a:lstStyle/>
        <a:p>
          <a:endParaRPr lang="pt-PT"/>
        </a:p>
      </dgm:t>
    </dgm:pt>
    <dgm:pt modelId="{32DACA70-47F8-42DC-9D7B-37090FED8522}" type="pres">
      <dgm:prSet presAssocID="{25CAA083-CBAC-4601-9947-EBBB248BB072}" presName="root2" presStyleCnt="0"/>
      <dgm:spPr/>
    </dgm:pt>
    <dgm:pt modelId="{66AFC41A-7481-418C-93E6-DA9C96081236}" type="pres">
      <dgm:prSet presAssocID="{25CAA083-CBAC-4601-9947-EBBB248BB072}" presName="LevelTwoTextNode" presStyleLbl="node2" presStyleIdx="0" presStyleCnt="3" custScaleX="37918" custScaleY="43180" custLinFactY="13108" custLinFactNeighborX="-57918" custLinFactNeighborY="100000">
        <dgm:presLayoutVars>
          <dgm:chPref val="3"/>
        </dgm:presLayoutVars>
      </dgm:prSet>
      <dgm:spPr/>
      <dgm:t>
        <a:bodyPr/>
        <a:lstStyle/>
        <a:p>
          <a:endParaRPr lang="pt-PT"/>
        </a:p>
      </dgm:t>
    </dgm:pt>
    <dgm:pt modelId="{D7A17277-36B9-4CB3-9FAF-10885AD60846}" type="pres">
      <dgm:prSet presAssocID="{25CAA083-CBAC-4601-9947-EBBB248BB072}" presName="level3hierChild" presStyleCnt="0"/>
      <dgm:spPr/>
    </dgm:pt>
    <dgm:pt modelId="{3F97496E-93EB-4349-84A8-62C6CB1E6C00}" type="pres">
      <dgm:prSet presAssocID="{965E48B5-CA42-4663-9D93-820894C926C1}" presName="conn2-1" presStyleLbl="parChTrans1D2" presStyleIdx="1" presStyleCnt="3"/>
      <dgm:spPr/>
      <dgm:t>
        <a:bodyPr/>
        <a:lstStyle/>
        <a:p>
          <a:endParaRPr lang="pt-PT"/>
        </a:p>
      </dgm:t>
    </dgm:pt>
    <dgm:pt modelId="{AFF5A9D3-6F24-4E4F-B997-9E4F49D43C36}" type="pres">
      <dgm:prSet presAssocID="{965E48B5-CA42-4663-9D93-820894C926C1}" presName="connTx" presStyleLbl="parChTrans1D2" presStyleIdx="1" presStyleCnt="3"/>
      <dgm:spPr/>
      <dgm:t>
        <a:bodyPr/>
        <a:lstStyle/>
        <a:p>
          <a:endParaRPr lang="pt-PT"/>
        </a:p>
      </dgm:t>
    </dgm:pt>
    <dgm:pt modelId="{CF48AC41-5E03-4C50-8593-986050459F96}" type="pres">
      <dgm:prSet presAssocID="{12C4006A-3F76-4516-9833-F75D2491AB77}" presName="root2" presStyleCnt="0"/>
      <dgm:spPr/>
    </dgm:pt>
    <dgm:pt modelId="{943D23BF-B377-4CBB-AFD6-CC3B94352E8B}" type="pres">
      <dgm:prSet presAssocID="{12C4006A-3F76-4516-9833-F75D2491AB77}" presName="LevelTwoTextNode" presStyleLbl="node2" presStyleIdx="1" presStyleCnt="3" custScaleX="37918" custScaleY="43180" custLinFactNeighborX="-58401" custLinFactNeighborY="-58240">
        <dgm:presLayoutVars>
          <dgm:chPref val="3"/>
        </dgm:presLayoutVars>
      </dgm:prSet>
      <dgm:spPr/>
      <dgm:t>
        <a:bodyPr/>
        <a:lstStyle/>
        <a:p>
          <a:endParaRPr lang="pt-PT"/>
        </a:p>
      </dgm:t>
    </dgm:pt>
    <dgm:pt modelId="{378D0ECD-1541-44B9-803A-5BA5AEF42154}" type="pres">
      <dgm:prSet presAssocID="{12C4006A-3F76-4516-9833-F75D2491AB77}" presName="level3hierChild" presStyleCnt="0"/>
      <dgm:spPr/>
    </dgm:pt>
    <dgm:pt modelId="{DF360A6A-36F6-4B30-9E63-4C56455B8983}" type="pres">
      <dgm:prSet presAssocID="{C9D5C1DF-F92D-49E0-BF80-3F9C8E625954}" presName="conn2-1" presStyleLbl="parChTrans1D2" presStyleIdx="2" presStyleCnt="3"/>
      <dgm:spPr/>
      <dgm:t>
        <a:bodyPr/>
        <a:lstStyle/>
        <a:p>
          <a:endParaRPr lang="pt-PT"/>
        </a:p>
      </dgm:t>
    </dgm:pt>
    <dgm:pt modelId="{53D0E64F-315E-4176-931E-484EC571972C}" type="pres">
      <dgm:prSet presAssocID="{C9D5C1DF-F92D-49E0-BF80-3F9C8E625954}" presName="connTx" presStyleLbl="parChTrans1D2" presStyleIdx="2" presStyleCnt="3"/>
      <dgm:spPr/>
      <dgm:t>
        <a:bodyPr/>
        <a:lstStyle/>
        <a:p>
          <a:endParaRPr lang="pt-PT"/>
        </a:p>
      </dgm:t>
    </dgm:pt>
    <dgm:pt modelId="{DDC0510D-B711-481D-A233-3AD2BA57DD4D}" type="pres">
      <dgm:prSet presAssocID="{F1BFA91B-6BE7-427F-A3DC-19FC92DC00E5}" presName="root2" presStyleCnt="0"/>
      <dgm:spPr/>
    </dgm:pt>
    <dgm:pt modelId="{6F3EB874-8084-41D2-A87E-F849A75C561B}" type="pres">
      <dgm:prSet presAssocID="{F1BFA91B-6BE7-427F-A3DC-19FC92DC00E5}" presName="LevelTwoTextNode" presStyleLbl="node2" presStyleIdx="2" presStyleCnt="3" custScaleX="36590" custScaleY="50840" custLinFactNeighborX="-58401" custLinFactNeighborY="-65771">
        <dgm:presLayoutVars>
          <dgm:chPref val="3"/>
        </dgm:presLayoutVars>
      </dgm:prSet>
      <dgm:spPr/>
      <dgm:t>
        <a:bodyPr/>
        <a:lstStyle/>
        <a:p>
          <a:endParaRPr lang="pt-PT"/>
        </a:p>
      </dgm:t>
    </dgm:pt>
    <dgm:pt modelId="{6C146C8D-CD97-4E62-90AB-6EED600B4A4C}" type="pres">
      <dgm:prSet presAssocID="{F1BFA91B-6BE7-427F-A3DC-19FC92DC00E5}" presName="level3hierChild" presStyleCnt="0"/>
      <dgm:spPr/>
    </dgm:pt>
  </dgm:ptLst>
  <dgm:cxnLst>
    <dgm:cxn modelId="{B1542769-ACEF-416A-90AA-4F942039A270}" type="presOf" srcId="{C9D5C1DF-F92D-49E0-BF80-3F9C8E625954}" destId="{DF360A6A-36F6-4B30-9E63-4C56455B8983}" srcOrd="0" destOrd="0" presId="urn:microsoft.com/office/officeart/2005/8/layout/hierarchy2"/>
    <dgm:cxn modelId="{FA8A5C45-2DBA-453F-986A-27DBBCCE90A9}" type="presOf" srcId="{BEA46144-FE29-4B1B-9E6A-FEF16C2D31A7}" destId="{8FAC46CC-CC28-43DF-A4A6-634E0B81D89C}" srcOrd="0" destOrd="0" presId="urn:microsoft.com/office/officeart/2005/8/layout/hierarchy2"/>
    <dgm:cxn modelId="{B705A5DF-DEE3-40EB-9F5A-6C16433CB87F}" type="presOf" srcId="{12C4006A-3F76-4516-9833-F75D2491AB77}" destId="{943D23BF-B377-4CBB-AFD6-CC3B94352E8B}" srcOrd="0" destOrd="0" presId="urn:microsoft.com/office/officeart/2005/8/layout/hierarchy2"/>
    <dgm:cxn modelId="{C186CF73-36B3-4FF1-A64A-C8F5B2985A86}" srcId="{BEA46144-FE29-4B1B-9E6A-FEF16C2D31A7}" destId="{103E3FBB-E26A-467C-8F93-90ADFBC10CD3}" srcOrd="0" destOrd="0" parTransId="{89E5AD24-0000-49D3-8B26-93184E34F5C0}" sibTransId="{89A0F7C9-9969-4FBA-9BC8-D7A20B9083C0}"/>
    <dgm:cxn modelId="{44A058D8-34FC-47D2-B276-EFDAEF93FD8A}" srcId="{103E3FBB-E26A-467C-8F93-90ADFBC10CD3}" destId="{25CAA083-CBAC-4601-9947-EBBB248BB072}" srcOrd="0" destOrd="0" parTransId="{6343ECD9-00E4-4F9F-84F0-1D8C19A165B3}" sibTransId="{CE02B3D3-21A4-434D-B9CA-F27F95C1CECD}"/>
    <dgm:cxn modelId="{27E4A1CB-9A1E-48E2-9216-B8A6E1EBFC9C}" type="presOf" srcId="{965E48B5-CA42-4663-9D93-820894C926C1}" destId="{3F97496E-93EB-4349-84A8-62C6CB1E6C00}" srcOrd="0" destOrd="0" presId="urn:microsoft.com/office/officeart/2005/8/layout/hierarchy2"/>
    <dgm:cxn modelId="{997453C3-229B-4240-9369-01B1EC4F68BF}" type="presOf" srcId="{965E48B5-CA42-4663-9D93-820894C926C1}" destId="{AFF5A9D3-6F24-4E4F-B997-9E4F49D43C36}" srcOrd="1" destOrd="0" presId="urn:microsoft.com/office/officeart/2005/8/layout/hierarchy2"/>
    <dgm:cxn modelId="{9D72A341-1064-42D2-839C-1106080F02A4}" type="presOf" srcId="{C9D5C1DF-F92D-49E0-BF80-3F9C8E625954}" destId="{53D0E64F-315E-4176-931E-484EC571972C}" srcOrd="1" destOrd="0" presId="urn:microsoft.com/office/officeart/2005/8/layout/hierarchy2"/>
    <dgm:cxn modelId="{FEA80422-6ECD-4181-AC53-51C59D236F8F}" srcId="{103E3FBB-E26A-467C-8F93-90ADFBC10CD3}" destId="{F1BFA91B-6BE7-427F-A3DC-19FC92DC00E5}" srcOrd="2" destOrd="0" parTransId="{C9D5C1DF-F92D-49E0-BF80-3F9C8E625954}" sibTransId="{E41DD064-9CF4-42B6-BA22-B6D6FFABCF42}"/>
    <dgm:cxn modelId="{C7AFCFC3-30E0-4637-942F-4441665A162C}" type="presOf" srcId="{103E3FBB-E26A-467C-8F93-90ADFBC10CD3}" destId="{76B76F85-18C4-4285-8356-EA48AB726D39}" srcOrd="0" destOrd="0" presId="urn:microsoft.com/office/officeart/2005/8/layout/hierarchy2"/>
    <dgm:cxn modelId="{6AC9066F-AEAC-44BC-BBEB-53B1469DA692}" type="presOf" srcId="{6343ECD9-00E4-4F9F-84F0-1D8C19A165B3}" destId="{DCB213C4-B3A3-43FC-A1FF-14C9ABB147A7}" srcOrd="0" destOrd="0" presId="urn:microsoft.com/office/officeart/2005/8/layout/hierarchy2"/>
    <dgm:cxn modelId="{1B93E61A-8E9C-4FE7-A703-8E999579A9A6}" srcId="{103E3FBB-E26A-467C-8F93-90ADFBC10CD3}" destId="{12C4006A-3F76-4516-9833-F75D2491AB77}" srcOrd="1" destOrd="0" parTransId="{965E48B5-CA42-4663-9D93-820894C926C1}" sibTransId="{295D4DF6-180A-488A-95A2-D16FBB790602}"/>
    <dgm:cxn modelId="{379CCD23-5359-497E-A39F-E19387C0EC5D}" type="presOf" srcId="{F1BFA91B-6BE7-427F-A3DC-19FC92DC00E5}" destId="{6F3EB874-8084-41D2-A87E-F849A75C561B}" srcOrd="0" destOrd="0" presId="urn:microsoft.com/office/officeart/2005/8/layout/hierarchy2"/>
    <dgm:cxn modelId="{C0517388-F6AA-4665-BF3F-221FBD381200}" type="presOf" srcId="{6343ECD9-00E4-4F9F-84F0-1D8C19A165B3}" destId="{10C8E14A-431D-406D-B36E-50678E3BA5DE}" srcOrd="1" destOrd="0" presId="urn:microsoft.com/office/officeart/2005/8/layout/hierarchy2"/>
    <dgm:cxn modelId="{8471688E-CD2D-40BF-A731-3FDDF2A62F38}" type="presOf" srcId="{25CAA083-CBAC-4601-9947-EBBB248BB072}" destId="{66AFC41A-7481-418C-93E6-DA9C96081236}" srcOrd="0" destOrd="0" presId="urn:microsoft.com/office/officeart/2005/8/layout/hierarchy2"/>
    <dgm:cxn modelId="{11187990-8D63-40C5-BBC8-60261116A2B1}" type="presParOf" srcId="{8FAC46CC-CC28-43DF-A4A6-634E0B81D89C}" destId="{EA1FD099-7082-4A59-A315-CCE4DE7B4D80}" srcOrd="0" destOrd="0" presId="urn:microsoft.com/office/officeart/2005/8/layout/hierarchy2"/>
    <dgm:cxn modelId="{06CBC16E-966A-464C-B946-B79112176BED}" type="presParOf" srcId="{EA1FD099-7082-4A59-A315-CCE4DE7B4D80}" destId="{76B76F85-18C4-4285-8356-EA48AB726D39}" srcOrd="0" destOrd="0" presId="urn:microsoft.com/office/officeart/2005/8/layout/hierarchy2"/>
    <dgm:cxn modelId="{2102DFC6-847C-46CC-994A-46B764A8C7AD}" type="presParOf" srcId="{EA1FD099-7082-4A59-A315-CCE4DE7B4D80}" destId="{0659E09F-7A06-43AB-93DC-A4445C70E60C}" srcOrd="1" destOrd="0" presId="urn:microsoft.com/office/officeart/2005/8/layout/hierarchy2"/>
    <dgm:cxn modelId="{7DA09124-8598-4BBC-86D7-824F2846804E}" type="presParOf" srcId="{0659E09F-7A06-43AB-93DC-A4445C70E60C}" destId="{DCB213C4-B3A3-43FC-A1FF-14C9ABB147A7}" srcOrd="0" destOrd="0" presId="urn:microsoft.com/office/officeart/2005/8/layout/hierarchy2"/>
    <dgm:cxn modelId="{7E179F21-943D-4731-9719-7227F174F2A7}" type="presParOf" srcId="{DCB213C4-B3A3-43FC-A1FF-14C9ABB147A7}" destId="{10C8E14A-431D-406D-B36E-50678E3BA5DE}" srcOrd="0" destOrd="0" presId="urn:microsoft.com/office/officeart/2005/8/layout/hierarchy2"/>
    <dgm:cxn modelId="{9DD57C57-87A3-4944-B4A4-43946D6E7C29}" type="presParOf" srcId="{0659E09F-7A06-43AB-93DC-A4445C70E60C}" destId="{32DACA70-47F8-42DC-9D7B-37090FED8522}" srcOrd="1" destOrd="0" presId="urn:microsoft.com/office/officeart/2005/8/layout/hierarchy2"/>
    <dgm:cxn modelId="{4CD9BA91-06CA-4E0E-BD27-BBA30E587371}" type="presParOf" srcId="{32DACA70-47F8-42DC-9D7B-37090FED8522}" destId="{66AFC41A-7481-418C-93E6-DA9C96081236}" srcOrd="0" destOrd="0" presId="urn:microsoft.com/office/officeart/2005/8/layout/hierarchy2"/>
    <dgm:cxn modelId="{23F45E7B-3403-4CEA-BD7C-E152031CA81D}" type="presParOf" srcId="{32DACA70-47F8-42DC-9D7B-37090FED8522}" destId="{D7A17277-36B9-4CB3-9FAF-10885AD60846}" srcOrd="1" destOrd="0" presId="urn:microsoft.com/office/officeart/2005/8/layout/hierarchy2"/>
    <dgm:cxn modelId="{24B22EA5-CDCC-4F78-87A8-60426743E50E}" type="presParOf" srcId="{0659E09F-7A06-43AB-93DC-A4445C70E60C}" destId="{3F97496E-93EB-4349-84A8-62C6CB1E6C00}" srcOrd="2" destOrd="0" presId="urn:microsoft.com/office/officeart/2005/8/layout/hierarchy2"/>
    <dgm:cxn modelId="{CFB82D86-2EE6-46F6-9215-D0F188DADD0A}" type="presParOf" srcId="{3F97496E-93EB-4349-84A8-62C6CB1E6C00}" destId="{AFF5A9D3-6F24-4E4F-B997-9E4F49D43C36}" srcOrd="0" destOrd="0" presId="urn:microsoft.com/office/officeart/2005/8/layout/hierarchy2"/>
    <dgm:cxn modelId="{8D915777-213D-4E04-9471-4D78E7E224A7}" type="presParOf" srcId="{0659E09F-7A06-43AB-93DC-A4445C70E60C}" destId="{CF48AC41-5E03-4C50-8593-986050459F96}" srcOrd="3" destOrd="0" presId="urn:microsoft.com/office/officeart/2005/8/layout/hierarchy2"/>
    <dgm:cxn modelId="{8C64B477-EB4E-41E8-98C4-47475FF49AF4}" type="presParOf" srcId="{CF48AC41-5E03-4C50-8593-986050459F96}" destId="{943D23BF-B377-4CBB-AFD6-CC3B94352E8B}" srcOrd="0" destOrd="0" presId="urn:microsoft.com/office/officeart/2005/8/layout/hierarchy2"/>
    <dgm:cxn modelId="{90F8BF55-B716-4F5C-9178-D8692A821CA5}" type="presParOf" srcId="{CF48AC41-5E03-4C50-8593-986050459F96}" destId="{378D0ECD-1541-44B9-803A-5BA5AEF42154}" srcOrd="1" destOrd="0" presId="urn:microsoft.com/office/officeart/2005/8/layout/hierarchy2"/>
    <dgm:cxn modelId="{3864E8A2-F127-44FE-B86A-3BCBB26FF330}" type="presParOf" srcId="{0659E09F-7A06-43AB-93DC-A4445C70E60C}" destId="{DF360A6A-36F6-4B30-9E63-4C56455B8983}" srcOrd="4" destOrd="0" presId="urn:microsoft.com/office/officeart/2005/8/layout/hierarchy2"/>
    <dgm:cxn modelId="{C9FEE919-4AF1-46F8-8061-2626AB09324B}" type="presParOf" srcId="{DF360A6A-36F6-4B30-9E63-4C56455B8983}" destId="{53D0E64F-315E-4176-931E-484EC571972C}" srcOrd="0" destOrd="0" presId="urn:microsoft.com/office/officeart/2005/8/layout/hierarchy2"/>
    <dgm:cxn modelId="{66146F0B-7A05-491A-84D8-5B3EE4C5687A}" type="presParOf" srcId="{0659E09F-7A06-43AB-93DC-A4445C70E60C}" destId="{DDC0510D-B711-481D-A233-3AD2BA57DD4D}" srcOrd="5" destOrd="0" presId="urn:microsoft.com/office/officeart/2005/8/layout/hierarchy2"/>
    <dgm:cxn modelId="{348E4BEF-07E1-4E4A-B762-C8426A2EB445}" type="presParOf" srcId="{DDC0510D-B711-481D-A233-3AD2BA57DD4D}" destId="{6F3EB874-8084-41D2-A87E-F849A75C561B}" srcOrd="0" destOrd="0" presId="urn:microsoft.com/office/officeart/2005/8/layout/hierarchy2"/>
    <dgm:cxn modelId="{516071D6-F691-4643-97A8-D7EEFB77A829}" type="presParOf" srcId="{DDC0510D-B711-481D-A233-3AD2BA57DD4D}" destId="{6C146C8D-CD97-4E62-90AB-6EED600B4A4C}" srcOrd="1" destOrd="0" presId="urn:microsoft.com/office/officeart/2005/8/layout/hierarchy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53B52-71DD-4950-8968-BAADFC18BDF5}"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lang="pt-PT"/>
        </a:p>
      </dgm:t>
    </dgm:pt>
    <dgm:pt modelId="{71DE4D7F-1459-465C-8485-2FC6A60568E7}">
      <dgm:prSet phldrT="[Text]" custT="1"/>
      <dgm:spPr>
        <a:solidFill>
          <a:schemeClr val="accent2">
            <a:lumMod val="75000"/>
          </a:schemeClr>
        </a:solidFill>
      </dgm:spPr>
      <dgm:t>
        <a:bodyPr/>
        <a:lstStyle/>
        <a:p>
          <a:r>
            <a:rPr lang="pt-PT" sz="1400" b="1" dirty="0" smtClean="0">
              <a:latin typeface="+mj-lt"/>
            </a:rPr>
            <a:t>DG RTD</a:t>
          </a:r>
        </a:p>
        <a:p>
          <a:endParaRPr lang="pt-PT" sz="1400" b="1" dirty="0" smtClean="0">
            <a:latin typeface="+mj-lt"/>
          </a:endParaRPr>
        </a:p>
        <a:p>
          <a:r>
            <a:rPr lang="pt-PT" sz="1400" b="1" dirty="0" smtClean="0">
              <a:latin typeface="+mj-lt"/>
            </a:rPr>
            <a:t>FP7</a:t>
          </a:r>
        </a:p>
        <a:p>
          <a:r>
            <a:rPr lang="pt-PT" sz="1400" b="1" dirty="0" smtClean="0">
              <a:latin typeface="+mj-lt"/>
            </a:rPr>
            <a:t> </a:t>
          </a:r>
          <a:r>
            <a:rPr lang="pt-PT" sz="1400" b="1" dirty="0" smtClean="0">
              <a:latin typeface="+mj-lt"/>
            </a:rPr>
            <a:t>INSTRUMENTS...</a:t>
          </a:r>
          <a:endParaRPr lang="pt-PT" sz="1400" b="1" dirty="0" smtClean="0">
            <a:latin typeface="+mj-lt"/>
          </a:endParaRPr>
        </a:p>
        <a:p>
          <a:endParaRPr lang="pt-PT" sz="1400" b="1" dirty="0">
            <a:latin typeface="+mj-lt"/>
          </a:endParaRPr>
        </a:p>
      </dgm:t>
    </dgm:pt>
    <dgm:pt modelId="{33984CE7-24E7-4EA2-A683-CEB1BD530F0F}" type="parTrans" cxnId="{6D3B8765-DE53-4BEC-AFE3-74DFE4044AC7}">
      <dgm:prSet/>
      <dgm:spPr/>
      <dgm:t>
        <a:bodyPr/>
        <a:lstStyle/>
        <a:p>
          <a:endParaRPr lang="pt-PT"/>
        </a:p>
      </dgm:t>
    </dgm:pt>
    <dgm:pt modelId="{12918099-3671-4542-BC22-F960B0D76133}" type="sibTrans" cxnId="{6D3B8765-DE53-4BEC-AFE3-74DFE4044AC7}">
      <dgm:prSet/>
      <dgm:spPr>
        <a:solidFill>
          <a:schemeClr val="accent2">
            <a:lumMod val="75000"/>
          </a:schemeClr>
        </a:solidFill>
      </dgm:spPr>
      <dgm:t>
        <a:bodyPr/>
        <a:lstStyle/>
        <a:p>
          <a:endParaRPr lang="pt-PT"/>
        </a:p>
      </dgm:t>
    </dgm:pt>
    <dgm:pt modelId="{E00D49C2-8DB7-4AC0-8103-C9D70E5BFBE0}">
      <dgm:prSet phldrT="[Text]" custT="1"/>
      <dgm:spPr>
        <a:solidFill>
          <a:schemeClr val="accent5">
            <a:lumMod val="75000"/>
          </a:schemeClr>
        </a:solidFill>
      </dgm:spPr>
      <dgm:t>
        <a:bodyPr/>
        <a:lstStyle/>
        <a:p>
          <a:endParaRPr lang="pt-PT" sz="1000" b="1" dirty="0" smtClean="0"/>
        </a:p>
        <a:p>
          <a:r>
            <a:rPr lang="pt-PT" sz="1400" b="1" dirty="0" smtClean="0">
              <a:latin typeface="+mj-lt"/>
            </a:rPr>
            <a:t>DG </a:t>
          </a:r>
          <a:r>
            <a:rPr lang="pt-PT" sz="1400" b="1" dirty="0" smtClean="0">
              <a:latin typeface="+mj-lt"/>
            </a:rPr>
            <a:t>MARE</a:t>
          </a:r>
          <a:endParaRPr lang="pt-PT" sz="1400" b="1" dirty="0" smtClean="0">
            <a:latin typeface="+mj-lt"/>
          </a:endParaRPr>
        </a:p>
        <a:p>
          <a:r>
            <a:rPr lang="pt-PT" sz="1400" b="1" dirty="0" smtClean="0">
              <a:latin typeface="+mj-lt"/>
            </a:rPr>
            <a:t> </a:t>
          </a:r>
          <a:r>
            <a:rPr lang="pt-PT" sz="1400" b="1" dirty="0" smtClean="0">
              <a:latin typeface="+mj-lt"/>
            </a:rPr>
            <a:t>EMODNET</a:t>
          </a:r>
        </a:p>
        <a:p>
          <a:r>
            <a:rPr lang="pt-PT" sz="1400" b="1" dirty="0" smtClean="0">
              <a:latin typeface="+mj-lt"/>
            </a:rPr>
            <a:t>European ATLAS of the SEAS</a:t>
          </a:r>
          <a:endParaRPr lang="pt-PT" sz="1400" b="1" dirty="0" smtClean="0">
            <a:latin typeface="+mj-lt"/>
          </a:endParaRPr>
        </a:p>
      </dgm:t>
    </dgm:pt>
    <dgm:pt modelId="{92EDA458-98B5-42FF-9008-C1FCE6226F31}" type="parTrans" cxnId="{46E210E1-098A-4AA4-875F-15318809A2B2}">
      <dgm:prSet/>
      <dgm:spPr/>
      <dgm:t>
        <a:bodyPr/>
        <a:lstStyle/>
        <a:p>
          <a:endParaRPr lang="pt-PT"/>
        </a:p>
      </dgm:t>
    </dgm:pt>
    <dgm:pt modelId="{26A21D00-39E6-4B84-A1DD-3F8317CCAB40}" type="sibTrans" cxnId="{46E210E1-098A-4AA4-875F-15318809A2B2}">
      <dgm:prSet/>
      <dgm:spPr>
        <a:solidFill>
          <a:schemeClr val="accent5">
            <a:lumMod val="75000"/>
          </a:schemeClr>
        </a:solidFill>
      </dgm:spPr>
      <dgm:t>
        <a:bodyPr/>
        <a:lstStyle/>
        <a:p>
          <a:endParaRPr lang="pt-PT"/>
        </a:p>
      </dgm:t>
    </dgm:pt>
    <dgm:pt modelId="{730D9423-CBCD-4809-BA29-252D4A4425E8}">
      <dgm:prSet phldrT="[Text]" custT="1"/>
      <dgm:spPr>
        <a:solidFill>
          <a:srgbClr val="92D050"/>
        </a:solidFill>
      </dgm:spPr>
      <dgm:t>
        <a:bodyPr/>
        <a:lstStyle/>
        <a:p>
          <a:endParaRPr lang="pt-PT" sz="700" dirty="0" smtClean="0"/>
        </a:p>
        <a:p>
          <a:r>
            <a:rPr lang="pt-PT" sz="1400" b="1" dirty="0" smtClean="0">
              <a:solidFill>
                <a:schemeClr val="accent1">
                  <a:lumMod val="75000"/>
                </a:schemeClr>
              </a:solidFill>
              <a:latin typeface="+mj-lt"/>
            </a:rPr>
            <a:t>DG ENVIRONMENT</a:t>
          </a:r>
        </a:p>
        <a:p>
          <a:r>
            <a:rPr lang="pt-PT" sz="1400" b="1" dirty="0" smtClean="0">
              <a:solidFill>
                <a:schemeClr val="accent1">
                  <a:lumMod val="75000"/>
                </a:schemeClr>
              </a:solidFill>
              <a:latin typeface="+mj-lt"/>
            </a:rPr>
            <a:t> WISE </a:t>
          </a:r>
          <a:r>
            <a:rPr lang="pt-PT" sz="1400" b="1" dirty="0" err="1" smtClean="0">
              <a:solidFill>
                <a:schemeClr val="accent1">
                  <a:lumMod val="75000"/>
                </a:schemeClr>
              </a:solidFill>
              <a:latin typeface="+mj-lt"/>
            </a:rPr>
            <a:t>Marine</a:t>
          </a:r>
          <a:endParaRPr lang="pt-PT" sz="1400" b="1" dirty="0" smtClean="0">
            <a:solidFill>
              <a:schemeClr val="accent1">
                <a:lumMod val="75000"/>
              </a:schemeClr>
            </a:solidFill>
            <a:latin typeface="+mj-lt"/>
          </a:endParaRPr>
        </a:p>
      </dgm:t>
    </dgm:pt>
    <dgm:pt modelId="{6B2EBBC5-7868-46F2-954B-B16639B241CB}" type="parTrans" cxnId="{60FC2540-FA6B-4FF1-84AB-CA0BA678BF67}">
      <dgm:prSet/>
      <dgm:spPr/>
      <dgm:t>
        <a:bodyPr/>
        <a:lstStyle/>
        <a:p>
          <a:endParaRPr lang="pt-PT"/>
        </a:p>
      </dgm:t>
    </dgm:pt>
    <dgm:pt modelId="{57816AF4-6779-4D10-8211-F1954BA31E01}" type="sibTrans" cxnId="{60FC2540-FA6B-4FF1-84AB-CA0BA678BF67}">
      <dgm:prSet/>
      <dgm:spPr>
        <a:solidFill>
          <a:srgbClr val="92D050"/>
        </a:solidFill>
      </dgm:spPr>
      <dgm:t>
        <a:bodyPr/>
        <a:lstStyle/>
        <a:p>
          <a:endParaRPr lang="pt-PT"/>
        </a:p>
      </dgm:t>
    </dgm:pt>
    <dgm:pt modelId="{0D2C2FB6-39A4-4E94-A216-DEA349EF5EB0}">
      <dgm:prSet phldrT="[Text]"/>
      <dgm:spPr/>
      <dgm:t>
        <a:bodyPr/>
        <a:lstStyle/>
        <a:p>
          <a:endParaRPr lang="pt-PT"/>
        </a:p>
      </dgm:t>
    </dgm:pt>
    <dgm:pt modelId="{EB110DC8-FA06-4647-9370-8C7565BD414E}" type="parTrans" cxnId="{2C3E56C5-00A1-480F-A423-3E376B4D5D20}">
      <dgm:prSet/>
      <dgm:spPr/>
      <dgm:t>
        <a:bodyPr/>
        <a:lstStyle/>
        <a:p>
          <a:endParaRPr lang="pt-PT"/>
        </a:p>
      </dgm:t>
    </dgm:pt>
    <dgm:pt modelId="{5669D35F-61F2-4B25-A47D-A375B17F318F}" type="sibTrans" cxnId="{2C3E56C5-00A1-480F-A423-3E376B4D5D20}">
      <dgm:prSet/>
      <dgm:spPr/>
      <dgm:t>
        <a:bodyPr/>
        <a:lstStyle/>
        <a:p>
          <a:endParaRPr lang="pt-PT"/>
        </a:p>
      </dgm:t>
    </dgm:pt>
    <dgm:pt modelId="{AAA55EFD-BC6F-4FC1-BD3A-68E612B783D0}" type="pres">
      <dgm:prSet presAssocID="{26E53B52-71DD-4950-8968-BAADFC18BDF5}" presName="composite" presStyleCnt="0">
        <dgm:presLayoutVars>
          <dgm:chMax val="3"/>
          <dgm:animLvl val="lvl"/>
          <dgm:resizeHandles val="exact"/>
        </dgm:presLayoutVars>
      </dgm:prSet>
      <dgm:spPr/>
      <dgm:t>
        <a:bodyPr/>
        <a:lstStyle/>
        <a:p>
          <a:endParaRPr lang="pt-PT"/>
        </a:p>
      </dgm:t>
    </dgm:pt>
    <dgm:pt modelId="{314057FA-E129-4661-8FDE-C8C50D0E1484}" type="pres">
      <dgm:prSet presAssocID="{71DE4D7F-1459-465C-8485-2FC6A60568E7}" presName="gear1" presStyleLbl="node1" presStyleIdx="0" presStyleCnt="3" custScaleX="111019" custScaleY="105510" custLinFactNeighborX="25758" custLinFactNeighborY="-12845">
        <dgm:presLayoutVars>
          <dgm:chMax val="1"/>
          <dgm:bulletEnabled val="1"/>
        </dgm:presLayoutVars>
      </dgm:prSet>
      <dgm:spPr/>
      <dgm:t>
        <a:bodyPr/>
        <a:lstStyle/>
        <a:p>
          <a:endParaRPr lang="pt-PT"/>
        </a:p>
      </dgm:t>
    </dgm:pt>
    <dgm:pt modelId="{E54E8902-F42A-4EDB-9432-42165FCDC24E}" type="pres">
      <dgm:prSet presAssocID="{71DE4D7F-1459-465C-8485-2FC6A60568E7}" presName="gear1srcNode" presStyleLbl="node1" presStyleIdx="0" presStyleCnt="3"/>
      <dgm:spPr/>
      <dgm:t>
        <a:bodyPr/>
        <a:lstStyle/>
        <a:p>
          <a:endParaRPr lang="pt-PT"/>
        </a:p>
      </dgm:t>
    </dgm:pt>
    <dgm:pt modelId="{89ACCF9C-46E2-48E8-9BBF-649F6B6FCE03}" type="pres">
      <dgm:prSet presAssocID="{71DE4D7F-1459-465C-8485-2FC6A60568E7}" presName="gear1dstNode" presStyleLbl="node1" presStyleIdx="0" presStyleCnt="3"/>
      <dgm:spPr/>
      <dgm:t>
        <a:bodyPr/>
        <a:lstStyle/>
        <a:p>
          <a:endParaRPr lang="pt-PT"/>
        </a:p>
      </dgm:t>
    </dgm:pt>
    <dgm:pt modelId="{BAB749AC-B656-4BD5-8913-F9B83AFC83F7}" type="pres">
      <dgm:prSet presAssocID="{E00D49C2-8DB7-4AC0-8103-C9D70E5BFBE0}" presName="gear2" presStyleLbl="node1" presStyleIdx="1" presStyleCnt="3" custScaleX="127847" custScaleY="111795" custLinFactNeighborX="-39978" custLinFactNeighborY="45304">
        <dgm:presLayoutVars>
          <dgm:chMax val="1"/>
          <dgm:bulletEnabled val="1"/>
        </dgm:presLayoutVars>
      </dgm:prSet>
      <dgm:spPr/>
      <dgm:t>
        <a:bodyPr/>
        <a:lstStyle/>
        <a:p>
          <a:endParaRPr lang="pt-PT"/>
        </a:p>
      </dgm:t>
    </dgm:pt>
    <dgm:pt modelId="{A4F29AD9-ECE7-48FB-A8AF-10E372F12588}" type="pres">
      <dgm:prSet presAssocID="{E00D49C2-8DB7-4AC0-8103-C9D70E5BFBE0}" presName="gear2srcNode" presStyleLbl="node1" presStyleIdx="1" presStyleCnt="3"/>
      <dgm:spPr/>
      <dgm:t>
        <a:bodyPr/>
        <a:lstStyle/>
        <a:p>
          <a:endParaRPr lang="pt-PT"/>
        </a:p>
      </dgm:t>
    </dgm:pt>
    <dgm:pt modelId="{5CFB18BC-6C7F-4165-B405-0B6A0C69E24C}" type="pres">
      <dgm:prSet presAssocID="{E00D49C2-8DB7-4AC0-8103-C9D70E5BFBE0}" presName="gear2dstNode" presStyleLbl="node1" presStyleIdx="1" presStyleCnt="3"/>
      <dgm:spPr/>
      <dgm:t>
        <a:bodyPr/>
        <a:lstStyle/>
        <a:p>
          <a:endParaRPr lang="pt-PT"/>
        </a:p>
      </dgm:t>
    </dgm:pt>
    <dgm:pt modelId="{E940D825-97C0-4F84-91EE-935FA2ED5C5C}" type="pres">
      <dgm:prSet presAssocID="{730D9423-CBCD-4809-BA29-252D4A4425E8}" presName="gear3" presStyleLbl="node1" presStyleIdx="2" presStyleCnt="3" custScaleX="132333" custScaleY="124783" custLinFactNeighborX="-22829" custLinFactNeighborY="15147"/>
      <dgm:spPr/>
      <dgm:t>
        <a:bodyPr/>
        <a:lstStyle/>
        <a:p>
          <a:endParaRPr lang="pt-PT"/>
        </a:p>
      </dgm:t>
    </dgm:pt>
    <dgm:pt modelId="{21368CAF-A37E-4E49-AA44-AE4213192004}" type="pres">
      <dgm:prSet presAssocID="{730D9423-CBCD-4809-BA29-252D4A4425E8}" presName="gear3tx" presStyleLbl="node1" presStyleIdx="2" presStyleCnt="3">
        <dgm:presLayoutVars>
          <dgm:chMax val="1"/>
          <dgm:bulletEnabled val="1"/>
        </dgm:presLayoutVars>
      </dgm:prSet>
      <dgm:spPr/>
      <dgm:t>
        <a:bodyPr/>
        <a:lstStyle/>
        <a:p>
          <a:endParaRPr lang="pt-PT"/>
        </a:p>
      </dgm:t>
    </dgm:pt>
    <dgm:pt modelId="{75D8E1FF-0356-4B39-B65D-6876EB10CAF4}" type="pres">
      <dgm:prSet presAssocID="{730D9423-CBCD-4809-BA29-252D4A4425E8}" presName="gear3srcNode" presStyleLbl="node1" presStyleIdx="2" presStyleCnt="3"/>
      <dgm:spPr/>
      <dgm:t>
        <a:bodyPr/>
        <a:lstStyle/>
        <a:p>
          <a:endParaRPr lang="pt-PT"/>
        </a:p>
      </dgm:t>
    </dgm:pt>
    <dgm:pt modelId="{D4FB8C96-C28B-4273-8B5C-5E02034D4372}" type="pres">
      <dgm:prSet presAssocID="{730D9423-CBCD-4809-BA29-252D4A4425E8}" presName="gear3dstNode" presStyleLbl="node1" presStyleIdx="2" presStyleCnt="3"/>
      <dgm:spPr/>
      <dgm:t>
        <a:bodyPr/>
        <a:lstStyle/>
        <a:p>
          <a:endParaRPr lang="pt-PT"/>
        </a:p>
      </dgm:t>
    </dgm:pt>
    <dgm:pt modelId="{3B263800-0CCB-417F-A170-0F03E475E539}" type="pres">
      <dgm:prSet presAssocID="{12918099-3671-4542-BC22-F960B0D76133}" presName="connector1" presStyleLbl="sibTrans2D1" presStyleIdx="0" presStyleCnt="3" custScaleX="106611" custScaleY="111648" custLinFactNeighborX="19393" custLinFactNeighborY="-9541"/>
      <dgm:spPr/>
      <dgm:t>
        <a:bodyPr/>
        <a:lstStyle/>
        <a:p>
          <a:endParaRPr lang="pt-PT"/>
        </a:p>
      </dgm:t>
    </dgm:pt>
    <dgm:pt modelId="{E0B529D1-FA1C-4A76-8CE2-7812CF78A54D}" type="pres">
      <dgm:prSet presAssocID="{26A21D00-39E6-4B84-A1DD-3F8317CCAB40}" presName="connector2" presStyleLbl="sibTrans2D1" presStyleIdx="1" presStyleCnt="3" custLinFactNeighborX="-52000" custLinFactNeighborY="35428"/>
      <dgm:spPr/>
      <dgm:t>
        <a:bodyPr/>
        <a:lstStyle/>
        <a:p>
          <a:endParaRPr lang="pt-PT"/>
        </a:p>
      </dgm:t>
    </dgm:pt>
    <dgm:pt modelId="{6D05F731-1E3D-4ED6-89B4-B8966981EC61}" type="pres">
      <dgm:prSet presAssocID="{57816AF4-6779-4D10-8211-F1954BA31E01}" presName="connector3" presStyleLbl="sibTrans2D1" presStyleIdx="2" presStyleCnt="3" custScaleX="109892" custScaleY="99840" custLinFactNeighborX="-19872" custLinFactNeighborY="13183"/>
      <dgm:spPr/>
      <dgm:t>
        <a:bodyPr/>
        <a:lstStyle/>
        <a:p>
          <a:endParaRPr lang="pt-PT"/>
        </a:p>
      </dgm:t>
    </dgm:pt>
  </dgm:ptLst>
  <dgm:cxnLst>
    <dgm:cxn modelId="{42364CCE-4307-449C-B349-79FE447DD3C3}" type="presOf" srcId="{E00D49C2-8DB7-4AC0-8103-C9D70E5BFBE0}" destId="{BAB749AC-B656-4BD5-8913-F9B83AFC83F7}" srcOrd="0" destOrd="0" presId="urn:microsoft.com/office/officeart/2005/8/layout/gear1"/>
    <dgm:cxn modelId="{2C3E56C5-00A1-480F-A423-3E376B4D5D20}" srcId="{26E53B52-71DD-4950-8968-BAADFC18BDF5}" destId="{0D2C2FB6-39A4-4E94-A216-DEA349EF5EB0}" srcOrd="3" destOrd="0" parTransId="{EB110DC8-FA06-4647-9370-8C7565BD414E}" sibTransId="{5669D35F-61F2-4B25-A47D-A375B17F318F}"/>
    <dgm:cxn modelId="{35D76709-CA60-4798-973C-2F25AA2C4619}" type="presOf" srcId="{26E53B52-71DD-4950-8968-BAADFC18BDF5}" destId="{AAA55EFD-BC6F-4FC1-BD3A-68E612B783D0}" srcOrd="0" destOrd="0" presId="urn:microsoft.com/office/officeart/2005/8/layout/gear1"/>
    <dgm:cxn modelId="{3109A343-9EA9-4314-B31E-6233D2D71DF2}" type="presOf" srcId="{57816AF4-6779-4D10-8211-F1954BA31E01}" destId="{6D05F731-1E3D-4ED6-89B4-B8966981EC61}" srcOrd="0" destOrd="0" presId="urn:microsoft.com/office/officeart/2005/8/layout/gear1"/>
    <dgm:cxn modelId="{7B64396E-8A96-4591-9EF0-68CF6A9B55AF}" type="presOf" srcId="{730D9423-CBCD-4809-BA29-252D4A4425E8}" destId="{75D8E1FF-0356-4B39-B65D-6876EB10CAF4}" srcOrd="2" destOrd="0" presId="urn:microsoft.com/office/officeart/2005/8/layout/gear1"/>
    <dgm:cxn modelId="{4D4C3412-D26E-4C00-84EE-B71FDF77A73A}" type="presOf" srcId="{730D9423-CBCD-4809-BA29-252D4A4425E8}" destId="{21368CAF-A37E-4E49-AA44-AE4213192004}" srcOrd="1" destOrd="0" presId="urn:microsoft.com/office/officeart/2005/8/layout/gear1"/>
    <dgm:cxn modelId="{5ADAC571-BA53-4E43-9D52-016B30BB81F5}" type="presOf" srcId="{71DE4D7F-1459-465C-8485-2FC6A60568E7}" destId="{314057FA-E129-4661-8FDE-C8C50D0E1484}" srcOrd="0" destOrd="0" presId="urn:microsoft.com/office/officeart/2005/8/layout/gear1"/>
    <dgm:cxn modelId="{60FC2540-FA6B-4FF1-84AB-CA0BA678BF67}" srcId="{26E53B52-71DD-4950-8968-BAADFC18BDF5}" destId="{730D9423-CBCD-4809-BA29-252D4A4425E8}" srcOrd="2" destOrd="0" parTransId="{6B2EBBC5-7868-46F2-954B-B16639B241CB}" sibTransId="{57816AF4-6779-4D10-8211-F1954BA31E01}"/>
    <dgm:cxn modelId="{27EE4814-EB85-441A-9C4A-14FD75E121FB}" type="presOf" srcId="{71DE4D7F-1459-465C-8485-2FC6A60568E7}" destId="{E54E8902-F42A-4EDB-9432-42165FCDC24E}" srcOrd="1" destOrd="0" presId="urn:microsoft.com/office/officeart/2005/8/layout/gear1"/>
    <dgm:cxn modelId="{D9A9AC26-A8D5-4FC8-AF14-7D0892607452}" type="presOf" srcId="{12918099-3671-4542-BC22-F960B0D76133}" destId="{3B263800-0CCB-417F-A170-0F03E475E539}" srcOrd="0" destOrd="0" presId="urn:microsoft.com/office/officeart/2005/8/layout/gear1"/>
    <dgm:cxn modelId="{045F4612-6F6C-4445-B864-8963DF3E1163}" type="presOf" srcId="{E00D49C2-8DB7-4AC0-8103-C9D70E5BFBE0}" destId="{A4F29AD9-ECE7-48FB-A8AF-10E372F12588}" srcOrd="1" destOrd="0" presId="urn:microsoft.com/office/officeart/2005/8/layout/gear1"/>
    <dgm:cxn modelId="{EF9C1AEA-44A2-42CC-A632-393ADAC50D97}" type="presOf" srcId="{71DE4D7F-1459-465C-8485-2FC6A60568E7}" destId="{89ACCF9C-46E2-48E8-9BBF-649F6B6FCE03}" srcOrd="2" destOrd="0" presId="urn:microsoft.com/office/officeart/2005/8/layout/gear1"/>
    <dgm:cxn modelId="{CC4324CD-7C93-4110-808E-D9454CA2C6F9}" type="presOf" srcId="{730D9423-CBCD-4809-BA29-252D4A4425E8}" destId="{E940D825-97C0-4F84-91EE-935FA2ED5C5C}" srcOrd="0" destOrd="0" presId="urn:microsoft.com/office/officeart/2005/8/layout/gear1"/>
    <dgm:cxn modelId="{6D3B8765-DE53-4BEC-AFE3-74DFE4044AC7}" srcId="{26E53B52-71DD-4950-8968-BAADFC18BDF5}" destId="{71DE4D7F-1459-465C-8485-2FC6A60568E7}" srcOrd="0" destOrd="0" parTransId="{33984CE7-24E7-4EA2-A683-CEB1BD530F0F}" sibTransId="{12918099-3671-4542-BC22-F960B0D76133}"/>
    <dgm:cxn modelId="{6227AA2A-A2CD-4FB4-BA2E-730C9F17C910}" type="presOf" srcId="{730D9423-CBCD-4809-BA29-252D4A4425E8}" destId="{D4FB8C96-C28B-4273-8B5C-5E02034D4372}" srcOrd="3" destOrd="0" presId="urn:microsoft.com/office/officeart/2005/8/layout/gear1"/>
    <dgm:cxn modelId="{51E3EFD9-3F88-4CAC-8C16-2C596254C4BC}" type="presOf" srcId="{E00D49C2-8DB7-4AC0-8103-C9D70E5BFBE0}" destId="{5CFB18BC-6C7F-4165-B405-0B6A0C69E24C}" srcOrd="2" destOrd="0" presId="urn:microsoft.com/office/officeart/2005/8/layout/gear1"/>
    <dgm:cxn modelId="{46E210E1-098A-4AA4-875F-15318809A2B2}" srcId="{26E53B52-71DD-4950-8968-BAADFC18BDF5}" destId="{E00D49C2-8DB7-4AC0-8103-C9D70E5BFBE0}" srcOrd="1" destOrd="0" parTransId="{92EDA458-98B5-42FF-9008-C1FCE6226F31}" sibTransId="{26A21D00-39E6-4B84-A1DD-3F8317CCAB40}"/>
    <dgm:cxn modelId="{D974F8F1-47C8-484D-AC0B-85E841AB8EEF}" type="presOf" srcId="{26A21D00-39E6-4B84-A1DD-3F8317CCAB40}" destId="{E0B529D1-FA1C-4A76-8CE2-7812CF78A54D}" srcOrd="0" destOrd="0" presId="urn:microsoft.com/office/officeart/2005/8/layout/gear1"/>
    <dgm:cxn modelId="{37CC2A7B-EA5C-4D02-BA6E-4972DADCA15F}" type="presParOf" srcId="{AAA55EFD-BC6F-4FC1-BD3A-68E612B783D0}" destId="{314057FA-E129-4661-8FDE-C8C50D0E1484}" srcOrd="0" destOrd="0" presId="urn:microsoft.com/office/officeart/2005/8/layout/gear1"/>
    <dgm:cxn modelId="{4C091A20-B5CF-49BD-B572-0CDA8E47ED5A}" type="presParOf" srcId="{AAA55EFD-BC6F-4FC1-BD3A-68E612B783D0}" destId="{E54E8902-F42A-4EDB-9432-42165FCDC24E}" srcOrd="1" destOrd="0" presId="urn:microsoft.com/office/officeart/2005/8/layout/gear1"/>
    <dgm:cxn modelId="{BF2BC770-A68F-4062-9063-28E00845FD78}" type="presParOf" srcId="{AAA55EFD-BC6F-4FC1-BD3A-68E612B783D0}" destId="{89ACCF9C-46E2-48E8-9BBF-649F6B6FCE03}" srcOrd="2" destOrd="0" presId="urn:microsoft.com/office/officeart/2005/8/layout/gear1"/>
    <dgm:cxn modelId="{A56166FE-6D2E-4DD8-A26F-D053D816AF61}" type="presParOf" srcId="{AAA55EFD-BC6F-4FC1-BD3A-68E612B783D0}" destId="{BAB749AC-B656-4BD5-8913-F9B83AFC83F7}" srcOrd="3" destOrd="0" presId="urn:microsoft.com/office/officeart/2005/8/layout/gear1"/>
    <dgm:cxn modelId="{1FCE03CC-6FEF-4A11-8049-E5E6A7F879B1}" type="presParOf" srcId="{AAA55EFD-BC6F-4FC1-BD3A-68E612B783D0}" destId="{A4F29AD9-ECE7-48FB-A8AF-10E372F12588}" srcOrd="4" destOrd="0" presId="urn:microsoft.com/office/officeart/2005/8/layout/gear1"/>
    <dgm:cxn modelId="{006C950D-FDEA-4234-BF63-182391299D5D}" type="presParOf" srcId="{AAA55EFD-BC6F-4FC1-BD3A-68E612B783D0}" destId="{5CFB18BC-6C7F-4165-B405-0B6A0C69E24C}" srcOrd="5" destOrd="0" presId="urn:microsoft.com/office/officeart/2005/8/layout/gear1"/>
    <dgm:cxn modelId="{11409308-4812-4D07-9368-990BF3A6AD4D}" type="presParOf" srcId="{AAA55EFD-BC6F-4FC1-BD3A-68E612B783D0}" destId="{E940D825-97C0-4F84-91EE-935FA2ED5C5C}" srcOrd="6" destOrd="0" presId="urn:microsoft.com/office/officeart/2005/8/layout/gear1"/>
    <dgm:cxn modelId="{82D15941-46DA-4510-8AC7-E0ED1846C760}" type="presParOf" srcId="{AAA55EFD-BC6F-4FC1-BD3A-68E612B783D0}" destId="{21368CAF-A37E-4E49-AA44-AE4213192004}" srcOrd="7" destOrd="0" presId="urn:microsoft.com/office/officeart/2005/8/layout/gear1"/>
    <dgm:cxn modelId="{E60CD516-FD6B-41B9-A758-6A82BB5D7435}" type="presParOf" srcId="{AAA55EFD-BC6F-4FC1-BD3A-68E612B783D0}" destId="{75D8E1FF-0356-4B39-B65D-6876EB10CAF4}" srcOrd="8" destOrd="0" presId="urn:microsoft.com/office/officeart/2005/8/layout/gear1"/>
    <dgm:cxn modelId="{6312E470-AE30-467E-B200-0BBABCE8E37C}" type="presParOf" srcId="{AAA55EFD-BC6F-4FC1-BD3A-68E612B783D0}" destId="{D4FB8C96-C28B-4273-8B5C-5E02034D4372}" srcOrd="9" destOrd="0" presId="urn:microsoft.com/office/officeart/2005/8/layout/gear1"/>
    <dgm:cxn modelId="{23293EDC-DC55-4188-91D0-2CEDE7D4FBAD}" type="presParOf" srcId="{AAA55EFD-BC6F-4FC1-BD3A-68E612B783D0}" destId="{3B263800-0CCB-417F-A170-0F03E475E539}" srcOrd="10" destOrd="0" presId="urn:microsoft.com/office/officeart/2005/8/layout/gear1"/>
    <dgm:cxn modelId="{70DF9451-1C8D-4298-B3CA-4B5AB25F1BCD}" type="presParOf" srcId="{AAA55EFD-BC6F-4FC1-BD3A-68E612B783D0}" destId="{E0B529D1-FA1C-4A76-8CE2-7812CF78A54D}" srcOrd="11" destOrd="0" presId="urn:microsoft.com/office/officeart/2005/8/layout/gear1"/>
    <dgm:cxn modelId="{2B69739E-1C1C-47F7-9458-C7CF4E195514}" type="presParOf" srcId="{AAA55EFD-BC6F-4FC1-BD3A-68E612B783D0}" destId="{6D05F731-1E3D-4ED6-89B4-B8966981EC61}"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E53B52-71DD-4950-8968-BAADFC18BDF5}"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lang="pt-PT"/>
        </a:p>
      </dgm:t>
    </dgm:pt>
    <dgm:pt modelId="{E00D49C2-8DB7-4AC0-8103-C9D70E5BFBE0}">
      <dgm:prSet phldrT="[Text]" custT="1"/>
      <dgm:spPr>
        <a:solidFill>
          <a:schemeClr val="accent5">
            <a:lumMod val="75000"/>
            <a:alpha val="58000"/>
          </a:schemeClr>
        </a:solidFill>
      </dgm:spPr>
      <dgm:t>
        <a:bodyPr/>
        <a:lstStyle/>
        <a:p>
          <a:endParaRPr lang="pt-PT" sz="1000" b="1" dirty="0" smtClean="0"/>
        </a:p>
        <a:p>
          <a:r>
            <a:rPr lang="pt-PT" sz="1400" b="1" dirty="0" smtClean="0">
              <a:latin typeface="+mj-lt"/>
            </a:rPr>
            <a:t>DG MARE </a:t>
          </a:r>
          <a:endParaRPr lang="pt-PT" sz="1400" b="1" dirty="0">
            <a:latin typeface="+mj-lt"/>
          </a:endParaRPr>
        </a:p>
      </dgm:t>
    </dgm:pt>
    <dgm:pt modelId="{92EDA458-98B5-42FF-9008-C1FCE6226F31}" type="parTrans" cxnId="{46E210E1-098A-4AA4-875F-15318809A2B2}">
      <dgm:prSet/>
      <dgm:spPr/>
      <dgm:t>
        <a:bodyPr/>
        <a:lstStyle/>
        <a:p>
          <a:endParaRPr lang="pt-PT"/>
        </a:p>
      </dgm:t>
    </dgm:pt>
    <dgm:pt modelId="{26A21D00-39E6-4B84-A1DD-3F8317CCAB40}" type="sibTrans" cxnId="{46E210E1-098A-4AA4-875F-15318809A2B2}">
      <dgm:prSet/>
      <dgm:spPr>
        <a:solidFill>
          <a:schemeClr val="accent5">
            <a:lumMod val="75000"/>
            <a:alpha val="58000"/>
          </a:schemeClr>
        </a:solidFill>
      </dgm:spPr>
      <dgm:t>
        <a:bodyPr/>
        <a:lstStyle/>
        <a:p>
          <a:endParaRPr lang="pt-PT"/>
        </a:p>
      </dgm:t>
    </dgm:pt>
    <dgm:pt modelId="{AAA55EFD-BC6F-4FC1-BD3A-68E612B783D0}" type="pres">
      <dgm:prSet presAssocID="{26E53B52-71DD-4950-8968-BAADFC18BDF5}" presName="composite" presStyleCnt="0">
        <dgm:presLayoutVars>
          <dgm:chMax val="3"/>
          <dgm:animLvl val="lvl"/>
          <dgm:resizeHandles val="exact"/>
        </dgm:presLayoutVars>
      </dgm:prSet>
      <dgm:spPr/>
      <dgm:t>
        <a:bodyPr/>
        <a:lstStyle/>
        <a:p>
          <a:endParaRPr lang="pt-PT"/>
        </a:p>
      </dgm:t>
    </dgm:pt>
    <dgm:pt modelId="{990D85BF-5CC7-4E31-9C08-68A36044735A}" type="pres">
      <dgm:prSet presAssocID="{E00D49C2-8DB7-4AC0-8103-C9D70E5BFBE0}" presName="gear1" presStyleLbl="node1" presStyleIdx="0" presStyleCnt="1">
        <dgm:presLayoutVars>
          <dgm:chMax val="1"/>
          <dgm:bulletEnabled val="1"/>
        </dgm:presLayoutVars>
      </dgm:prSet>
      <dgm:spPr/>
      <dgm:t>
        <a:bodyPr/>
        <a:lstStyle/>
        <a:p>
          <a:endParaRPr lang="pt-PT"/>
        </a:p>
      </dgm:t>
    </dgm:pt>
    <dgm:pt modelId="{E794A972-62AE-4A0F-ACDA-6D1F48F52A4B}" type="pres">
      <dgm:prSet presAssocID="{E00D49C2-8DB7-4AC0-8103-C9D70E5BFBE0}" presName="gear1srcNode" presStyleLbl="node1" presStyleIdx="0" presStyleCnt="1"/>
      <dgm:spPr/>
      <dgm:t>
        <a:bodyPr/>
        <a:lstStyle/>
        <a:p>
          <a:endParaRPr lang="pt-PT"/>
        </a:p>
      </dgm:t>
    </dgm:pt>
    <dgm:pt modelId="{D8CE259F-F66A-4074-833D-FC5EAEB6570B}" type="pres">
      <dgm:prSet presAssocID="{E00D49C2-8DB7-4AC0-8103-C9D70E5BFBE0}" presName="gear1dstNode" presStyleLbl="node1" presStyleIdx="0" presStyleCnt="1"/>
      <dgm:spPr/>
      <dgm:t>
        <a:bodyPr/>
        <a:lstStyle/>
        <a:p>
          <a:endParaRPr lang="pt-PT"/>
        </a:p>
      </dgm:t>
    </dgm:pt>
    <dgm:pt modelId="{39A614C0-8982-41E2-8D9F-3DDBB89F84E2}" type="pres">
      <dgm:prSet presAssocID="{26A21D00-39E6-4B84-A1DD-3F8317CCAB40}" presName="connector1" presStyleLbl="sibTrans2D1" presStyleIdx="0" presStyleCnt="1"/>
      <dgm:spPr/>
      <dgm:t>
        <a:bodyPr/>
        <a:lstStyle/>
        <a:p>
          <a:endParaRPr lang="pt-PT"/>
        </a:p>
      </dgm:t>
    </dgm:pt>
  </dgm:ptLst>
  <dgm:cxnLst>
    <dgm:cxn modelId="{946D581A-84E2-4A9F-BA80-0F24DB65DAE3}" type="presOf" srcId="{26E53B52-71DD-4950-8968-BAADFC18BDF5}" destId="{AAA55EFD-BC6F-4FC1-BD3A-68E612B783D0}" srcOrd="0" destOrd="0" presId="urn:microsoft.com/office/officeart/2005/8/layout/gear1"/>
    <dgm:cxn modelId="{224D057B-0B48-487B-A681-C99341C21F05}" type="presOf" srcId="{E00D49C2-8DB7-4AC0-8103-C9D70E5BFBE0}" destId="{D8CE259F-F66A-4074-833D-FC5EAEB6570B}" srcOrd="2" destOrd="0" presId="urn:microsoft.com/office/officeart/2005/8/layout/gear1"/>
    <dgm:cxn modelId="{64C54443-204D-40B0-8265-7ACDFAFCA4CD}" type="presOf" srcId="{E00D49C2-8DB7-4AC0-8103-C9D70E5BFBE0}" destId="{E794A972-62AE-4A0F-ACDA-6D1F48F52A4B}" srcOrd="1" destOrd="0" presId="urn:microsoft.com/office/officeart/2005/8/layout/gear1"/>
    <dgm:cxn modelId="{11466CA0-6253-425F-BF3E-359D960B86D4}" type="presOf" srcId="{26A21D00-39E6-4B84-A1DD-3F8317CCAB40}" destId="{39A614C0-8982-41E2-8D9F-3DDBB89F84E2}" srcOrd="0" destOrd="0" presId="urn:microsoft.com/office/officeart/2005/8/layout/gear1"/>
    <dgm:cxn modelId="{46E210E1-098A-4AA4-875F-15318809A2B2}" srcId="{26E53B52-71DD-4950-8968-BAADFC18BDF5}" destId="{E00D49C2-8DB7-4AC0-8103-C9D70E5BFBE0}" srcOrd="0" destOrd="0" parTransId="{92EDA458-98B5-42FF-9008-C1FCE6226F31}" sibTransId="{26A21D00-39E6-4B84-A1DD-3F8317CCAB40}"/>
    <dgm:cxn modelId="{8CEA9A9A-EDFA-458B-BA22-FB16C79A192D}" type="presOf" srcId="{E00D49C2-8DB7-4AC0-8103-C9D70E5BFBE0}" destId="{990D85BF-5CC7-4E31-9C08-68A36044735A}" srcOrd="0" destOrd="0" presId="urn:microsoft.com/office/officeart/2005/8/layout/gear1"/>
    <dgm:cxn modelId="{C80E1308-6C7D-4A5B-A04A-BF6243D875FF}" type="presParOf" srcId="{AAA55EFD-BC6F-4FC1-BD3A-68E612B783D0}" destId="{990D85BF-5CC7-4E31-9C08-68A36044735A}" srcOrd="0" destOrd="0" presId="urn:microsoft.com/office/officeart/2005/8/layout/gear1"/>
    <dgm:cxn modelId="{8BC0974E-432B-4C5C-AD98-3A25D652B460}" type="presParOf" srcId="{AAA55EFD-BC6F-4FC1-BD3A-68E612B783D0}" destId="{E794A972-62AE-4A0F-ACDA-6D1F48F52A4B}" srcOrd="1" destOrd="0" presId="urn:microsoft.com/office/officeart/2005/8/layout/gear1"/>
    <dgm:cxn modelId="{E60C024C-CB24-4722-B728-E01C89EAF5B7}" type="presParOf" srcId="{AAA55EFD-BC6F-4FC1-BD3A-68E612B783D0}" destId="{D8CE259F-F66A-4074-833D-FC5EAEB6570B}" srcOrd="2" destOrd="0" presId="urn:microsoft.com/office/officeart/2005/8/layout/gear1"/>
    <dgm:cxn modelId="{8A0D4345-01FE-46AA-A662-D0EDDC768A0F}" type="presParOf" srcId="{AAA55EFD-BC6F-4FC1-BD3A-68E612B783D0}" destId="{39A614C0-8982-41E2-8D9F-3DDBB89F84E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E53B52-71DD-4950-8968-BAADFC18BDF5}"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lang="pt-PT"/>
        </a:p>
      </dgm:t>
    </dgm:pt>
    <dgm:pt modelId="{730D9423-CBCD-4809-BA29-252D4A4425E8}">
      <dgm:prSet phldrT="[Text]" custT="1"/>
      <dgm:spPr>
        <a:solidFill>
          <a:srgbClr val="92D050">
            <a:alpha val="58000"/>
          </a:srgbClr>
        </a:solidFill>
      </dgm:spPr>
      <dgm:t>
        <a:bodyPr/>
        <a:lstStyle/>
        <a:p>
          <a:endParaRPr lang="pt-PT" sz="700" dirty="0" smtClean="0"/>
        </a:p>
        <a:p>
          <a:r>
            <a:rPr lang="pt-PT" sz="1400" b="1" dirty="0" smtClean="0">
              <a:solidFill>
                <a:schemeClr val="accent1">
                  <a:lumMod val="75000"/>
                </a:schemeClr>
              </a:solidFill>
              <a:latin typeface="+mj-lt"/>
            </a:rPr>
            <a:t>DG ENVIRONMENT</a:t>
          </a:r>
        </a:p>
        <a:p>
          <a:r>
            <a:rPr lang="pt-PT" sz="1400" b="1" dirty="0" smtClean="0">
              <a:solidFill>
                <a:schemeClr val="accent1">
                  <a:lumMod val="75000"/>
                </a:schemeClr>
              </a:solidFill>
              <a:latin typeface="+mj-lt"/>
            </a:rPr>
            <a:t> </a:t>
          </a:r>
        </a:p>
      </dgm:t>
    </dgm:pt>
    <dgm:pt modelId="{6B2EBBC5-7868-46F2-954B-B16639B241CB}" type="parTrans" cxnId="{60FC2540-FA6B-4FF1-84AB-CA0BA678BF67}">
      <dgm:prSet/>
      <dgm:spPr/>
      <dgm:t>
        <a:bodyPr/>
        <a:lstStyle/>
        <a:p>
          <a:endParaRPr lang="pt-PT"/>
        </a:p>
      </dgm:t>
    </dgm:pt>
    <dgm:pt modelId="{57816AF4-6779-4D10-8211-F1954BA31E01}" type="sibTrans" cxnId="{60FC2540-FA6B-4FF1-84AB-CA0BA678BF67}">
      <dgm:prSet/>
      <dgm:spPr>
        <a:solidFill>
          <a:srgbClr val="92D050">
            <a:alpha val="58000"/>
          </a:srgbClr>
        </a:solidFill>
      </dgm:spPr>
      <dgm:t>
        <a:bodyPr/>
        <a:lstStyle/>
        <a:p>
          <a:endParaRPr lang="pt-PT"/>
        </a:p>
      </dgm:t>
    </dgm:pt>
    <dgm:pt modelId="{AAA55EFD-BC6F-4FC1-BD3A-68E612B783D0}" type="pres">
      <dgm:prSet presAssocID="{26E53B52-71DD-4950-8968-BAADFC18BDF5}" presName="composite" presStyleCnt="0">
        <dgm:presLayoutVars>
          <dgm:chMax val="3"/>
          <dgm:animLvl val="lvl"/>
          <dgm:resizeHandles val="exact"/>
        </dgm:presLayoutVars>
      </dgm:prSet>
      <dgm:spPr/>
      <dgm:t>
        <a:bodyPr/>
        <a:lstStyle/>
        <a:p>
          <a:endParaRPr lang="pt-PT"/>
        </a:p>
      </dgm:t>
    </dgm:pt>
    <dgm:pt modelId="{9847E104-A138-4691-9803-529997DE0385}" type="pres">
      <dgm:prSet presAssocID="{730D9423-CBCD-4809-BA29-252D4A4425E8}" presName="gear1" presStyleLbl="node1" presStyleIdx="0" presStyleCnt="1">
        <dgm:presLayoutVars>
          <dgm:chMax val="1"/>
          <dgm:bulletEnabled val="1"/>
        </dgm:presLayoutVars>
      </dgm:prSet>
      <dgm:spPr/>
      <dgm:t>
        <a:bodyPr/>
        <a:lstStyle/>
        <a:p>
          <a:endParaRPr lang="pt-PT"/>
        </a:p>
      </dgm:t>
    </dgm:pt>
    <dgm:pt modelId="{D9060A95-23F2-4364-A8AB-1BBD908EDAE4}" type="pres">
      <dgm:prSet presAssocID="{730D9423-CBCD-4809-BA29-252D4A4425E8}" presName="gear1srcNode" presStyleLbl="node1" presStyleIdx="0" presStyleCnt="1"/>
      <dgm:spPr/>
      <dgm:t>
        <a:bodyPr/>
        <a:lstStyle/>
        <a:p>
          <a:endParaRPr lang="pt-PT"/>
        </a:p>
      </dgm:t>
    </dgm:pt>
    <dgm:pt modelId="{3B0E7D38-EA2D-47AE-84ED-959C48E46751}" type="pres">
      <dgm:prSet presAssocID="{730D9423-CBCD-4809-BA29-252D4A4425E8}" presName="gear1dstNode" presStyleLbl="node1" presStyleIdx="0" presStyleCnt="1"/>
      <dgm:spPr/>
      <dgm:t>
        <a:bodyPr/>
        <a:lstStyle/>
        <a:p>
          <a:endParaRPr lang="pt-PT"/>
        </a:p>
      </dgm:t>
    </dgm:pt>
    <dgm:pt modelId="{1A4842B7-1130-4039-8659-642C16CCC261}" type="pres">
      <dgm:prSet presAssocID="{57816AF4-6779-4D10-8211-F1954BA31E01}" presName="connector1" presStyleLbl="sibTrans2D1" presStyleIdx="0" presStyleCnt="1"/>
      <dgm:spPr/>
      <dgm:t>
        <a:bodyPr/>
        <a:lstStyle/>
        <a:p>
          <a:endParaRPr lang="pt-PT"/>
        </a:p>
      </dgm:t>
    </dgm:pt>
  </dgm:ptLst>
  <dgm:cxnLst>
    <dgm:cxn modelId="{041CEA5D-7FD0-41C1-8083-0ED57DFBF3D9}" type="presOf" srcId="{26E53B52-71DD-4950-8968-BAADFC18BDF5}" destId="{AAA55EFD-BC6F-4FC1-BD3A-68E612B783D0}" srcOrd="0" destOrd="0" presId="urn:microsoft.com/office/officeart/2005/8/layout/gear1"/>
    <dgm:cxn modelId="{5FF0CD30-C110-4CD8-AC1A-AE6F1508826E}" type="presOf" srcId="{730D9423-CBCD-4809-BA29-252D4A4425E8}" destId="{9847E104-A138-4691-9803-529997DE0385}" srcOrd="0" destOrd="0" presId="urn:microsoft.com/office/officeart/2005/8/layout/gear1"/>
    <dgm:cxn modelId="{6D850624-6523-4611-A8E6-249CDBF58F6E}" type="presOf" srcId="{730D9423-CBCD-4809-BA29-252D4A4425E8}" destId="{D9060A95-23F2-4364-A8AB-1BBD908EDAE4}" srcOrd="1" destOrd="0" presId="urn:microsoft.com/office/officeart/2005/8/layout/gear1"/>
    <dgm:cxn modelId="{D63C4081-DFFF-4A34-B1FD-B2DA0AF38D91}" type="presOf" srcId="{57816AF4-6779-4D10-8211-F1954BA31E01}" destId="{1A4842B7-1130-4039-8659-642C16CCC261}" srcOrd="0" destOrd="0" presId="urn:microsoft.com/office/officeart/2005/8/layout/gear1"/>
    <dgm:cxn modelId="{60FC2540-FA6B-4FF1-84AB-CA0BA678BF67}" srcId="{26E53B52-71DD-4950-8968-BAADFC18BDF5}" destId="{730D9423-CBCD-4809-BA29-252D4A4425E8}" srcOrd="0" destOrd="0" parTransId="{6B2EBBC5-7868-46F2-954B-B16639B241CB}" sibTransId="{57816AF4-6779-4D10-8211-F1954BA31E01}"/>
    <dgm:cxn modelId="{FF4258A8-CB1C-492D-8049-DFBFC5D882CB}" type="presOf" srcId="{730D9423-CBCD-4809-BA29-252D4A4425E8}" destId="{3B0E7D38-EA2D-47AE-84ED-959C48E46751}" srcOrd="2" destOrd="0" presId="urn:microsoft.com/office/officeart/2005/8/layout/gear1"/>
    <dgm:cxn modelId="{A0F9B4AA-EDED-4E2C-9126-6C715EF84D5B}" type="presParOf" srcId="{AAA55EFD-BC6F-4FC1-BD3A-68E612B783D0}" destId="{9847E104-A138-4691-9803-529997DE0385}" srcOrd="0" destOrd="0" presId="urn:microsoft.com/office/officeart/2005/8/layout/gear1"/>
    <dgm:cxn modelId="{DC0B978F-82E2-4948-80E9-9BD1AB7B558E}" type="presParOf" srcId="{AAA55EFD-BC6F-4FC1-BD3A-68E612B783D0}" destId="{D9060A95-23F2-4364-A8AB-1BBD908EDAE4}" srcOrd="1" destOrd="0" presId="urn:microsoft.com/office/officeart/2005/8/layout/gear1"/>
    <dgm:cxn modelId="{6E32458A-89E1-4BEE-A158-9A6B3721601F}" type="presParOf" srcId="{AAA55EFD-BC6F-4FC1-BD3A-68E612B783D0}" destId="{3B0E7D38-EA2D-47AE-84ED-959C48E46751}" srcOrd="2" destOrd="0" presId="urn:microsoft.com/office/officeart/2005/8/layout/gear1"/>
    <dgm:cxn modelId="{04BFD445-6F76-4B27-ADBE-231D337FAABE}" type="presParOf" srcId="{AAA55EFD-BC6F-4FC1-BD3A-68E612B783D0}" destId="{1A4842B7-1130-4039-8659-642C16CCC261}"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E53B52-71DD-4950-8968-BAADFC18BDF5}"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lang="pt-PT"/>
        </a:p>
      </dgm:t>
    </dgm:pt>
    <dgm:pt modelId="{71DE4D7F-1459-465C-8485-2FC6A60568E7}">
      <dgm:prSet phldrT="[Text]" custT="1"/>
      <dgm:spPr>
        <a:solidFill>
          <a:schemeClr val="accent2">
            <a:lumMod val="75000"/>
            <a:alpha val="58000"/>
          </a:schemeClr>
        </a:solidFill>
      </dgm:spPr>
      <dgm:t>
        <a:bodyPr/>
        <a:lstStyle/>
        <a:p>
          <a:r>
            <a:rPr lang="pt-PT" sz="1400" b="1" dirty="0" smtClean="0">
              <a:latin typeface="+mj-lt"/>
            </a:rPr>
            <a:t>DG RTD</a:t>
          </a:r>
        </a:p>
      </dgm:t>
    </dgm:pt>
    <dgm:pt modelId="{33984CE7-24E7-4EA2-A683-CEB1BD530F0F}" type="parTrans" cxnId="{6D3B8765-DE53-4BEC-AFE3-74DFE4044AC7}">
      <dgm:prSet/>
      <dgm:spPr/>
      <dgm:t>
        <a:bodyPr/>
        <a:lstStyle/>
        <a:p>
          <a:endParaRPr lang="pt-PT"/>
        </a:p>
      </dgm:t>
    </dgm:pt>
    <dgm:pt modelId="{12918099-3671-4542-BC22-F960B0D76133}" type="sibTrans" cxnId="{6D3B8765-DE53-4BEC-AFE3-74DFE4044AC7}">
      <dgm:prSet/>
      <dgm:spPr>
        <a:solidFill>
          <a:schemeClr val="accent2">
            <a:lumMod val="75000"/>
            <a:alpha val="58000"/>
          </a:schemeClr>
        </a:solidFill>
      </dgm:spPr>
      <dgm:t>
        <a:bodyPr/>
        <a:lstStyle/>
        <a:p>
          <a:endParaRPr lang="pt-PT"/>
        </a:p>
      </dgm:t>
    </dgm:pt>
    <dgm:pt modelId="{AAA55EFD-BC6F-4FC1-BD3A-68E612B783D0}" type="pres">
      <dgm:prSet presAssocID="{26E53B52-71DD-4950-8968-BAADFC18BDF5}" presName="composite" presStyleCnt="0">
        <dgm:presLayoutVars>
          <dgm:chMax val="3"/>
          <dgm:animLvl val="lvl"/>
          <dgm:resizeHandles val="exact"/>
        </dgm:presLayoutVars>
      </dgm:prSet>
      <dgm:spPr/>
      <dgm:t>
        <a:bodyPr/>
        <a:lstStyle/>
        <a:p>
          <a:endParaRPr lang="pt-PT"/>
        </a:p>
      </dgm:t>
    </dgm:pt>
    <dgm:pt modelId="{314057FA-E129-4661-8FDE-C8C50D0E1484}" type="pres">
      <dgm:prSet presAssocID="{71DE4D7F-1459-465C-8485-2FC6A60568E7}" presName="gear1" presStyleLbl="node1" presStyleIdx="0" presStyleCnt="1" custScaleX="111019" custScaleY="105510" custLinFactNeighborX="25758" custLinFactNeighborY="-12845">
        <dgm:presLayoutVars>
          <dgm:chMax val="1"/>
          <dgm:bulletEnabled val="1"/>
        </dgm:presLayoutVars>
      </dgm:prSet>
      <dgm:spPr/>
      <dgm:t>
        <a:bodyPr/>
        <a:lstStyle/>
        <a:p>
          <a:endParaRPr lang="pt-PT"/>
        </a:p>
      </dgm:t>
    </dgm:pt>
    <dgm:pt modelId="{E54E8902-F42A-4EDB-9432-42165FCDC24E}" type="pres">
      <dgm:prSet presAssocID="{71DE4D7F-1459-465C-8485-2FC6A60568E7}" presName="gear1srcNode" presStyleLbl="node1" presStyleIdx="0" presStyleCnt="1"/>
      <dgm:spPr/>
      <dgm:t>
        <a:bodyPr/>
        <a:lstStyle/>
        <a:p>
          <a:endParaRPr lang="pt-PT"/>
        </a:p>
      </dgm:t>
    </dgm:pt>
    <dgm:pt modelId="{89ACCF9C-46E2-48E8-9BBF-649F6B6FCE03}" type="pres">
      <dgm:prSet presAssocID="{71DE4D7F-1459-465C-8485-2FC6A60568E7}" presName="gear1dstNode" presStyleLbl="node1" presStyleIdx="0" presStyleCnt="1"/>
      <dgm:spPr/>
      <dgm:t>
        <a:bodyPr/>
        <a:lstStyle/>
        <a:p>
          <a:endParaRPr lang="pt-PT"/>
        </a:p>
      </dgm:t>
    </dgm:pt>
    <dgm:pt modelId="{3B263800-0CCB-417F-A170-0F03E475E539}" type="pres">
      <dgm:prSet presAssocID="{12918099-3671-4542-BC22-F960B0D76133}" presName="connector1" presStyleLbl="sibTrans2D1" presStyleIdx="0" presStyleCnt="1" custScaleX="106611" custScaleY="111648" custLinFactNeighborX="19393" custLinFactNeighborY="-9541"/>
      <dgm:spPr/>
      <dgm:t>
        <a:bodyPr/>
        <a:lstStyle/>
        <a:p>
          <a:endParaRPr lang="pt-PT"/>
        </a:p>
      </dgm:t>
    </dgm:pt>
  </dgm:ptLst>
  <dgm:cxnLst>
    <dgm:cxn modelId="{6D3B8765-DE53-4BEC-AFE3-74DFE4044AC7}" srcId="{26E53B52-71DD-4950-8968-BAADFC18BDF5}" destId="{71DE4D7F-1459-465C-8485-2FC6A60568E7}" srcOrd="0" destOrd="0" parTransId="{33984CE7-24E7-4EA2-A683-CEB1BD530F0F}" sibTransId="{12918099-3671-4542-BC22-F960B0D76133}"/>
    <dgm:cxn modelId="{A7366E53-EC40-4CAD-B15F-66996ADFA241}" type="presOf" srcId="{71DE4D7F-1459-465C-8485-2FC6A60568E7}" destId="{E54E8902-F42A-4EDB-9432-42165FCDC24E}" srcOrd="1" destOrd="0" presId="urn:microsoft.com/office/officeart/2005/8/layout/gear1"/>
    <dgm:cxn modelId="{13C76301-E2F8-45BA-AADA-DD22B91D0819}" type="presOf" srcId="{26E53B52-71DD-4950-8968-BAADFC18BDF5}" destId="{AAA55EFD-BC6F-4FC1-BD3A-68E612B783D0}" srcOrd="0" destOrd="0" presId="urn:microsoft.com/office/officeart/2005/8/layout/gear1"/>
    <dgm:cxn modelId="{8D260744-B445-472E-9AA8-CAC4E909AC2E}" type="presOf" srcId="{71DE4D7F-1459-465C-8485-2FC6A60568E7}" destId="{89ACCF9C-46E2-48E8-9BBF-649F6B6FCE03}" srcOrd="2" destOrd="0" presId="urn:microsoft.com/office/officeart/2005/8/layout/gear1"/>
    <dgm:cxn modelId="{E89F56F5-B67D-40D6-970E-FCEEEB3B47E3}" type="presOf" srcId="{71DE4D7F-1459-465C-8485-2FC6A60568E7}" destId="{314057FA-E129-4661-8FDE-C8C50D0E1484}" srcOrd="0" destOrd="0" presId="urn:microsoft.com/office/officeart/2005/8/layout/gear1"/>
    <dgm:cxn modelId="{023B0598-3C14-45E7-A34E-5D468A5665A3}" type="presOf" srcId="{12918099-3671-4542-BC22-F960B0D76133}" destId="{3B263800-0CCB-417F-A170-0F03E475E539}" srcOrd="0" destOrd="0" presId="urn:microsoft.com/office/officeart/2005/8/layout/gear1"/>
    <dgm:cxn modelId="{B702FFE6-5307-46D6-B504-700EBB089E23}" type="presParOf" srcId="{AAA55EFD-BC6F-4FC1-BD3A-68E612B783D0}" destId="{314057FA-E129-4661-8FDE-C8C50D0E1484}" srcOrd="0" destOrd="0" presId="urn:microsoft.com/office/officeart/2005/8/layout/gear1"/>
    <dgm:cxn modelId="{3C96BF8E-6E9C-456E-A67A-BEFEDFD5851D}" type="presParOf" srcId="{AAA55EFD-BC6F-4FC1-BD3A-68E612B783D0}" destId="{E54E8902-F42A-4EDB-9432-42165FCDC24E}" srcOrd="1" destOrd="0" presId="urn:microsoft.com/office/officeart/2005/8/layout/gear1"/>
    <dgm:cxn modelId="{11F0FC9C-A6E9-4B4B-9CFB-5CA38DBC1A82}" type="presParOf" srcId="{AAA55EFD-BC6F-4FC1-BD3A-68E612B783D0}" destId="{89ACCF9C-46E2-48E8-9BBF-649F6B6FCE03}" srcOrd="2" destOrd="0" presId="urn:microsoft.com/office/officeart/2005/8/layout/gear1"/>
    <dgm:cxn modelId="{90C3E99A-80E9-4F3B-9054-67D139497DE6}" type="presParOf" srcId="{AAA55EFD-BC6F-4FC1-BD3A-68E612B783D0}" destId="{3B263800-0CCB-417F-A170-0F03E475E539}"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B76F85-18C4-4285-8356-EA48AB726D39}">
      <dsp:nvSpPr>
        <dsp:cNvPr id="0" name=""/>
        <dsp:cNvSpPr/>
      </dsp:nvSpPr>
      <dsp:spPr>
        <a:xfrm>
          <a:off x="20" y="1428760"/>
          <a:ext cx="1975085" cy="112458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t-PT" sz="2400" kern="1200" dirty="0" err="1" smtClean="0"/>
            <a:t>European</a:t>
          </a:r>
          <a:r>
            <a:rPr lang="pt-PT" sz="2400" kern="1200" dirty="0" smtClean="0"/>
            <a:t> </a:t>
          </a:r>
          <a:r>
            <a:rPr lang="pt-PT" sz="2400" kern="1200" dirty="0" err="1" smtClean="0"/>
            <a:t>Commission</a:t>
          </a:r>
          <a:endParaRPr lang="pt-PT" sz="2400" kern="1200" dirty="0"/>
        </a:p>
      </dsp:txBody>
      <dsp:txXfrm>
        <a:off x="20" y="1428760"/>
        <a:ext cx="1975085" cy="1124587"/>
      </dsp:txXfrm>
    </dsp:sp>
    <dsp:sp modelId="{DCB213C4-B3A3-43FC-A1FF-14C9ABB147A7}">
      <dsp:nvSpPr>
        <dsp:cNvPr id="0" name=""/>
        <dsp:cNvSpPr/>
      </dsp:nvSpPr>
      <dsp:spPr>
        <a:xfrm rot="4574562">
          <a:off x="1379278" y="2696570"/>
          <a:ext cx="1563462" cy="107578"/>
        </a:xfrm>
        <a:custGeom>
          <a:avLst/>
          <a:gdLst/>
          <a:ahLst/>
          <a:cxnLst/>
          <a:rect l="0" t="0" r="0" b="0"/>
          <a:pathLst>
            <a:path>
              <a:moveTo>
                <a:pt x="0" y="53789"/>
              </a:moveTo>
              <a:lnTo>
                <a:pt x="1563462" y="53789"/>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rot="4574562">
        <a:off x="2121923" y="2711272"/>
        <a:ext cx="78173" cy="78173"/>
      </dsp:txXfrm>
    </dsp:sp>
    <dsp:sp modelId="{66AFC41A-7481-418C-93E6-DA9C96081236}">
      <dsp:nvSpPr>
        <dsp:cNvPr id="0" name=""/>
        <dsp:cNvSpPr/>
      </dsp:nvSpPr>
      <dsp:spPr>
        <a:xfrm>
          <a:off x="2346913" y="2947370"/>
          <a:ext cx="1975085" cy="1124587"/>
        </a:xfrm>
        <a:prstGeom prst="roundRect">
          <a:avLst>
            <a:gd name="adj" fmla="val 1000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t-PT" sz="2400" kern="1200" dirty="0" smtClean="0"/>
            <a:t>DG RTD</a:t>
          </a:r>
          <a:endParaRPr lang="pt-PT" sz="2400" kern="1200" dirty="0"/>
        </a:p>
      </dsp:txBody>
      <dsp:txXfrm>
        <a:off x="2346913" y="2947370"/>
        <a:ext cx="1975085" cy="1124587"/>
      </dsp:txXfrm>
    </dsp:sp>
    <dsp:sp modelId="{3F97496E-93EB-4349-84A8-62C6CB1E6C00}">
      <dsp:nvSpPr>
        <dsp:cNvPr id="0" name=""/>
        <dsp:cNvSpPr/>
      </dsp:nvSpPr>
      <dsp:spPr>
        <a:xfrm rot="17018262">
          <a:off x="1413326" y="1222886"/>
          <a:ext cx="1470208" cy="107578"/>
        </a:xfrm>
        <a:custGeom>
          <a:avLst/>
          <a:gdLst/>
          <a:ahLst/>
          <a:cxnLst/>
          <a:rect l="0" t="0" r="0" b="0"/>
          <a:pathLst>
            <a:path>
              <a:moveTo>
                <a:pt x="0" y="53789"/>
              </a:moveTo>
              <a:lnTo>
                <a:pt x="1470208" y="53789"/>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rot="17018262">
        <a:off x="2111675" y="1239920"/>
        <a:ext cx="73510" cy="73510"/>
      </dsp:txXfrm>
    </dsp:sp>
    <dsp:sp modelId="{943D23BF-B377-4CBB-AFD6-CC3B94352E8B}">
      <dsp:nvSpPr>
        <dsp:cNvPr id="0" name=""/>
        <dsp:cNvSpPr/>
      </dsp:nvSpPr>
      <dsp:spPr>
        <a:xfrm>
          <a:off x="2321754" y="3"/>
          <a:ext cx="1975085" cy="1124587"/>
        </a:xfrm>
        <a:prstGeom prst="roundRect">
          <a:avLst>
            <a:gd name="adj" fmla="val 1000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t-PT" sz="2400" kern="1200" dirty="0" smtClean="0"/>
            <a:t>DG </a:t>
          </a:r>
          <a:r>
            <a:rPr lang="pt-PT" sz="2400" kern="1200" dirty="0" err="1" smtClean="0"/>
            <a:t>Mare</a:t>
          </a:r>
          <a:endParaRPr lang="pt-PT" sz="2400" kern="1200" dirty="0"/>
        </a:p>
      </dsp:txBody>
      <dsp:txXfrm>
        <a:off x="2321754" y="3"/>
        <a:ext cx="1975085" cy="1124587"/>
      </dsp:txXfrm>
    </dsp:sp>
    <dsp:sp modelId="{DF360A6A-36F6-4B30-9E63-4C56455B8983}">
      <dsp:nvSpPr>
        <dsp:cNvPr id="0" name=""/>
        <dsp:cNvSpPr/>
      </dsp:nvSpPr>
      <dsp:spPr>
        <a:xfrm rot="21501879">
          <a:off x="1975035" y="1932317"/>
          <a:ext cx="346789" cy="107578"/>
        </a:xfrm>
        <a:custGeom>
          <a:avLst/>
          <a:gdLst/>
          <a:ahLst/>
          <a:cxnLst/>
          <a:rect l="0" t="0" r="0" b="0"/>
          <a:pathLst>
            <a:path>
              <a:moveTo>
                <a:pt x="0" y="53789"/>
              </a:moveTo>
              <a:lnTo>
                <a:pt x="346789" y="53789"/>
              </a:lnTo>
            </a:path>
          </a:pathLst>
        </a:custGeom>
        <a:noFill/>
        <a:ln w="25400"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rot="21501879">
        <a:off x="2139760" y="1977436"/>
        <a:ext cx="17339" cy="17339"/>
      </dsp:txXfrm>
    </dsp:sp>
    <dsp:sp modelId="{6F3EB874-8084-41D2-A87E-F849A75C561B}">
      <dsp:nvSpPr>
        <dsp:cNvPr id="0" name=""/>
        <dsp:cNvSpPr/>
      </dsp:nvSpPr>
      <dsp:spPr>
        <a:xfrm>
          <a:off x="2321754" y="1319114"/>
          <a:ext cx="1905912" cy="1324085"/>
        </a:xfrm>
        <a:prstGeom prst="roundRect">
          <a:avLst>
            <a:gd name="adj" fmla="val 1000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t-PT" sz="2400" kern="1200" dirty="0" smtClean="0"/>
            <a:t>DG </a:t>
          </a:r>
          <a:r>
            <a:rPr lang="pt-PT" sz="2400" kern="1200" dirty="0" err="1" smtClean="0"/>
            <a:t>Environment</a:t>
          </a:r>
          <a:endParaRPr lang="pt-PT" sz="2400" kern="1200" dirty="0"/>
        </a:p>
      </dsp:txBody>
      <dsp:txXfrm>
        <a:off x="2321754" y="1319114"/>
        <a:ext cx="1905912" cy="13240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4057FA-E129-4661-8FDE-C8C50D0E1484}">
      <dsp:nvSpPr>
        <dsp:cNvPr id="0" name=""/>
        <dsp:cNvSpPr/>
      </dsp:nvSpPr>
      <dsp:spPr>
        <a:xfrm>
          <a:off x="3861240" y="1821667"/>
          <a:ext cx="2878944" cy="2736084"/>
        </a:xfrm>
        <a:prstGeom prst="gear9">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PT" sz="1400" b="1" kern="1200" dirty="0" smtClean="0">
              <a:latin typeface="+mj-lt"/>
            </a:rPr>
            <a:t>DG RTD</a:t>
          </a:r>
        </a:p>
        <a:p>
          <a:pPr lvl="0" algn="ctr" defTabSz="622300">
            <a:lnSpc>
              <a:spcPct val="90000"/>
            </a:lnSpc>
            <a:spcBef>
              <a:spcPct val="0"/>
            </a:spcBef>
            <a:spcAft>
              <a:spcPct val="35000"/>
            </a:spcAft>
          </a:pPr>
          <a:endParaRPr lang="pt-PT" sz="1400" b="1" kern="1200" dirty="0" smtClean="0">
            <a:latin typeface="+mj-lt"/>
          </a:endParaRPr>
        </a:p>
        <a:p>
          <a:pPr lvl="0" algn="ctr" defTabSz="622300">
            <a:lnSpc>
              <a:spcPct val="90000"/>
            </a:lnSpc>
            <a:spcBef>
              <a:spcPct val="0"/>
            </a:spcBef>
            <a:spcAft>
              <a:spcPct val="35000"/>
            </a:spcAft>
          </a:pPr>
          <a:r>
            <a:rPr lang="pt-PT" sz="1400" b="1" kern="1200" dirty="0" smtClean="0">
              <a:latin typeface="+mj-lt"/>
            </a:rPr>
            <a:t>FP7</a:t>
          </a:r>
        </a:p>
        <a:p>
          <a:pPr lvl="0" algn="ctr" defTabSz="622300">
            <a:lnSpc>
              <a:spcPct val="90000"/>
            </a:lnSpc>
            <a:spcBef>
              <a:spcPct val="0"/>
            </a:spcBef>
            <a:spcAft>
              <a:spcPct val="35000"/>
            </a:spcAft>
          </a:pPr>
          <a:r>
            <a:rPr lang="pt-PT" sz="1400" b="1" kern="1200" dirty="0" smtClean="0">
              <a:latin typeface="+mj-lt"/>
            </a:rPr>
            <a:t> </a:t>
          </a:r>
          <a:r>
            <a:rPr lang="pt-PT" sz="1400" b="1" kern="1200" dirty="0" smtClean="0">
              <a:latin typeface="+mj-lt"/>
            </a:rPr>
            <a:t>INSTRUMENTS...</a:t>
          </a:r>
          <a:endParaRPr lang="pt-PT" sz="1400" b="1" kern="1200" dirty="0" smtClean="0">
            <a:latin typeface="+mj-lt"/>
          </a:endParaRPr>
        </a:p>
        <a:p>
          <a:pPr lvl="0" algn="ctr" defTabSz="622300">
            <a:lnSpc>
              <a:spcPct val="90000"/>
            </a:lnSpc>
            <a:spcBef>
              <a:spcPct val="0"/>
            </a:spcBef>
            <a:spcAft>
              <a:spcPct val="35000"/>
            </a:spcAft>
          </a:pPr>
          <a:endParaRPr lang="pt-PT" sz="1400" b="1" kern="1200" dirty="0">
            <a:latin typeface="+mj-lt"/>
          </a:endParaRPr>
        </a:p>
      </dsp:txBody>
      <dsp:txXfrm>
        <a:off x="3861240" y="1821667"/>
        <a:ext cx="2878944" cy="2736084"/>
      </dsp:txXfrm>
    </dsp:sp>
    <dsp:sp modelId="{BAB749AC-B656-4BD5-8913-F9B83AFC83F7}">
      <dsp:nvSpPr>
        <dsp:cNvPr id="0" name=""/>
        <dsp:cNvSpPr/>
      </dsp:nvSpPr>
      <dsp:spPr>
        <a:xfrm>
          <a:off x="810823" y="2356460"/>
          <a:ext cx="2411147" cy="2108412"/>
        </a:xfrm>
        <a:prstGeom prst="gear6">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pt-PT" sz="1000" b="1" kern="1200" dirty="0" smtClean="0"/>
        </a:p>
        <a:p>
          <a:pPr lvl="0" algn="ctr" defTabSz="444500">
            <a:lnSpc>
              <a:spcPct val="90000"/>
            </a:lnSpc>
            <a:spcBef>
              <a:spcPct val="0"/>
            </a:spcBef>
            <a:spcAft>
              <a:spcPct val="35000"/>
            </a:spcAft>
          </a:pPr>
          <a:r>
            <a:rPr lang="pt-PT" sz="1400" b="1" kern="1200" dirty="0" smtClean="0">
              <a:latin typeface="+mj-lt"/>
            </a:rPr>
            <a:t>DG </a:t>
          </a:r>
          <a:r>
            <a:rPr lang="pt-PT" sz="1400" b="1" kern="1200" dirty="0" smtClean="0">
              <a:latin typeface="+mj-lt"/>
            </a:rPr>
            <a:t>MARE</a:t>
          </a:r>
          <a:endParaRPr lang="pt-PT" sz="1400" b="1" kern="1200" dirty="0" smtClean="0">
            <a:latin typeface="+mj-lt"/>
          </a:endParaRPr>
        </a:p>
        <a:p>
          <a:pPr lvl="0" algn="ctr" defTabSz="444500">
            <a:lnSpc>
              <a:spcPct val="90000"/>
            </a:lnSpc>
            <a:spcBef>
              <a:spcPct val="0"/>
            </a:spcBef>
            <a:spcAft>
              <a:spcPct val="35000"/>
            </a:spcAft>
          </a:pPr>
          <a:r>
            <a:rPr lang="pt-PT" sz="1400" b="1" kern="1200" dirty="0" smtClean="0">
              <a:latin typeface="+mj-lt"/>
            </a:rPr>
            <a:t> </a:t>
          </a:r>
          <a:r>
            <a:rPr lang="pt-PT" sz="1400" b="1" kern="1200" dirty="0" smtClean="0">
              <a:latin typeface="+mj-lt"/>
            </a:rPr>
            <a:t>EMODNET</a:t>
          </a:r>
        </a:p>
        <a:p>
          <a:pPr lvl="0" algn="ctr" defTabSz="444500">
            <a:lnSpc>
              <a:spcPct val="90000"/>
            </a:lnSpc>
            <a:spcBef>
              <a:spcPct val="0"/>
            </a:spcBef>
            <a:spcAft>
              <a:spcPct val="35000"/>
            </a:spcAft>
          </a:pPr>
          <a:r>
            <a:rPr lang="pt-PT" sz="1400" b="1" kern="1200" dirty="0" smtClean="0">
              <a:latin typeface="+mj-lt"/>
            </a:rPr>
            <a:t>European ATLAS of the SEAS</a:t>
          </a:r>
          <a:endParaRPr lang="pt-PT" sz="1400" b="1" kern="1200" dirty="0" smtClean="0">
            <a:latin typeface="+mj-lt"/>
          </a:endParaRPr>
        </a:p>
      </dsp:txBody>
      <dsp:txXfrm>
        <a:off x="810823" y="2356460"/>
        <a:ext cx="2411147" cy="2108412"/>
      </dsp:txXfrm>
    </dsp:sp>
    <dsp:sp modelId="{E940D825-97C0-4F84-91EE-935FA2ED5C5C}">
      <dsp:nvSpPr>
        <dsp:cNvPr id="0" name=""/>
        <dsp:cNvSpPr/>
      </dsp:nvSpPr>
      <dsp:spPr>
        <a:xfrm rot="20700000">
          <a:off x="2042795" y="451502"/>
          <a:ext cx="2496392" cy="2254748"/>
        </a:xfrm>
        <a:prstGeom prst="gear6">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pt-PT" sz="700" kern="1200" dirty="0" smtClean="0"/>
        </a:p>
        <a:p>
          <a:pPr lvl="0" algn="ctr" defTabSz="311150">
            <a:lnSpc>
              <a:spcPct val="90000"/>
            </a:lnSpc>
            <a:spcBef>
              <a:spcPct val="0"/>
            </a:spcBef>
            <a:spcAft>
              <a:spcPct val="35000"/>
            </a:spcAft>
          </a:pPr>
          <a:r>
            <a:rPr lang="pt-PT" sz="1400" b="1" kern="1200" dirty="0" smtClean="0">
              <a:solidFill>
                <a:schemeClr val="accent1">
                  <a:lumMod val="75000"/>
                </a:schemeClr>
              </a:solidFill>
              <a:latin typeface="+mj-lt"/>
            </a:rPr>
            <a:t>DG ENVIRONMENT</a:t>
          </a:r>
        </a:p>
        <a:p>
          <a:pPr lvl="0" algn="ctr" defTabSz="311150">
            <a:lnSpc>
              <a:spcPct val="90000"/>
            </a:lnSpc>
            <a:spcBef>
              <a:spcPct val="0"/>
            </a:spcBef>
            <a:spcAft>
              <a:spcPct val="35000"/>
            </a:spcAft>
          </a:pPr>
          <a:r>
            <a:rPr lang="pt-PT" sz="1400" b="1" kern="1200" dirty="0" smtClean="0">
              <a:solidFill>
                <a:schemeClr val="accent1">
                  <a:lumMod val="75000"/>
                </a:schemeClr>
              </a:solidFill>
              <a:latin typeface="+mj-lt"/>
            </a:rPr>
            <a:t> WISE </a:t>
          </a:r>
          <a:r>
            <a:rPr lang="pt-PT" sz="1400" b="1" kern="1200" dirty="0" err="1" smtClean="0">
              <a:solidFill>
                <a:schemeClr val="accent1">
                  <a:lumMod val="75000"/>
                </a:schemeClr>
              </a:solidFill>
              <a:latin typeface="+mj-lt"/>
            </a:rPr>
            <a:t>Marine</a:t>
          </a:r>
          <a:endParaRPr lang="pt-PT" sz="1400" b="1" kern="1200" dirty="0" smtClean="0">
            <a:solidFill>
              <a:schemeClr val="accent1">
                <a:lumMod val="75000"/>
              </a:schemeClr>
            </a:solidFill>
            <a:latin typeface="+mj-lt"/>
          </a:endParaRPr>
        </a:p>
      </dsp:txBody>
      <dsp:txXfrm>
        <a:off x="2604659" y="931701"/>
        <a:ext cx="1372663" cy="1294348"/>
      </dsp:txXfrm>
    </dsp:sp>
    <dsp:sp modelId="{3B263800-0CCB-417F-A170-0F03E475E539}">
      <dsp:nvSpPr>
        <dsp:cNvPr id="0" name=""/>
        <dsp:cNvSpPr/>
      </dsp:nvSpPr>
      <dsp:spPr>
        <a:xfrm>
          <a:off x="3676502" y="1321607"/>
          <a:ext cx="3538733" cy="3705926"/>
        </a:xfrm>
        <a:prstGeom prst="circularArrow">
          <a:avLst>
            <a:gd name="adj1" fmla="val 4687"/>
            <a:gd name="adj2" fmla="val 299029"/>
            <a:gd name="adj3" fmla="val 2527339"/>
            <a:gd name="adj4" fmla="val 15837413"/>
            <a:gd name="adj5" fmla="val 5469"/>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0B529D1-FA1C-4A76-8CE2-7812CF78A54D}">
      <dsp:nvSpPr>
        <dsp:cNvPr id="0" name=""/>
        <dsp:cNvSpPr/>
      </dsp:nvSpPr>
      <dsp:spPr>
        <a:xfrm>
          <a:off x="239314" y="2048150"/>
          <a:ext cx="2411675" cy="2411675"/>
        </a:xfrm>
        <a:prstGeom prst="leftCircularArrow">
          <a:avLst>
            <a:gd name="adj1" fmla="val 6452"/>
            <a:gd name="adj2" fmla="val 429999"/>
            <a:gd name="adj3" fmla="val 10489124"/>
            <a:gd name="adj4" fmla="val 14837806"/>
            <a:gd name="adj5" fmla="val 7527"/>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D05F731-1E3D-4ED6-89B4-B8966981EC61}">
      <dsp:nvSpPr>
        <dsp:cNvPr id="0" name=""/>
        <dsp:cNvSpPr/>
      </dsp:nvSpPr>
      <dsp:spPr>
        <a:xfrm>
          <a:off x="1810953" y="250035"/>
          <a:ext cx="2857490" cy="2596111"/>
        </a:xfrm>
        <a:prstGeom prst="circularArrow">
          <a:avLst>
            <a:gd name="adj1" fmla="val 5984"/>
            <a:gd name="adj2" fmla="val 394124"/>
            <a:gd name="adj3" fmla="val 13313824"/>
            <a:gd name="adj4" fmla="val 10508221"/>
            <a:gd name="adj5" fmla="val 6981"/>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0D85BF-5CC7-4E31-9C08-68A36044735A}">
      <dsp:nvSpPr>
        <dsp:cNvPr id="0" name=""/>
        <dsp:cNvSpPr/>
      </dsp:nvSpPr>
      <dsp:spPr>
        <a:xfrm>
          <a:off x="571496" y="607230"/>
          <a:ext cx="1257291" cy="1257291"/>
        </a:xfrm>
        <a:prstGeom prst="gear9">
          <a:avLst/>
        </a:prstGeom>
        <a:solidFill>
          <a:schemeClr val="accent5">
            <a:lumMod val="75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pt-PT" sz="1000" b="1" kern="1200" dirty="0" smtClean="0"/>
        </a:p>
        <a:p>
          <a:pPr lvl="0" algn="ctr" defTabSz="444500">
            <a:lnSpc>
              <a:spcPct val="90000"/>
            </a:lnSpc>
            <a:spcBef>
              <a:spcPct val="0"/>
            </a:spcBef>
            <a:spcAft>
              <a:spcPct val="35000"/>
            </a:spcAft>
          </a:pPr>
          <a:r>
            <a:rPr lang="pt-PT" sz="1400" b="1" kern="1200" dirty="0" smtClean="0">
              <a:latin typeface="+mj-lt"/>
            </a:rPr>
            <a:t>DG MARE </a:t>
          </a:r>
          <a:endParaRPr lang="pt-PT" sz="1400" b="1" kern="1200" dirty="0">
            <a:latin typeface="+mj-lt"/>
          </a:endParaRPr>
        </a:p>
      </dsp:txBody>
      <dsp:txXfrm>
        <a:off x="571496" y="607230"/>
        <a:ext cx="1257291" cy="1257291"/>
      </dsp:txXfrm>
    </dsp:sp>
    <dsp:sp modelId="{39A614C0-8982-41E2-8D9F-3DDBB89F84E2}">
      <dsp:nvSpPr>
        <dsp:cNvPr id="0" name=""/>
        <dsp:cNvSpPr/>
      </dsp:nvSpPr>
      <dsp:spPr>
        <a:xfrm>
          <a:off x="588095" y="415578"/>
          <a:ext cx="1546468" cy="1546468"/>
        </a:xfrm>
        <a:prstGeom prst="circularArrow">
          <a:avLst>
            <a:gd name="adj1" fmla="val 4878"/>
            <a:gd name="adj2" fmla="val 312630"/>
            <a:gd name="adj3" fmla="val 2944065"/>
            <a:gd name="adj4" fmla="val 15516325"/>
            <a:gd name="adj5" fmla="val 5691"/>
          </a:avLst>
        </a:prstGeom>
        <a:solidFill>
          <a:schemeClr val="accent5">
            <a:lumMod val="75000"/>
            <a:alpha val="58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47E104-A138-4691-9803-529997DE0385}">
      <dsp:nvSpPr>
        <dsp:cNvPr id="0" name=""/>
        <dsp:cNvSpPr/>
      </dsp:nvSpPr>
      <dsp:spPr>
        <a:xfrm>
          <a:off x="607223" y="678661"/>
          <a:ext cx="1335890" cy="1335890"/>
        </a:xfrm>
        <a:prstGeom prst="gear9">
          <a:avLst/>
        </a:prstGeom>
        <a:solidFill>
          <a:srgbClr val="92D050">
            <a:alpha val="5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pt-PT" sz="700" kern="1200" dirty="0" smtClean="0"/>
        </a:p>
        <a:p>
          <a:pPr lvl="0" algn="ctr" defTabSz="311150">
            <a:lnSpc>
              <a:spcPct val="90000"/>
            </a:lnSpc>
            <a:spcBef>
              <a:spcPct val="0"/>
            </a:spcBef>
            <a:spcAft>
              <a:spcPct val="35000"/>
            </a:spcAft>
          </a:pPr>
          <a:r>
            <a:rPr lang="pt-PT" sz="1400" b="1" kern="1200" dirty="0" smtClean="0">
              <a:solidFill>
                <a:schemeClr val="accent1">
                  <a:lumMod val="75000"/>
                </a:schemeClr>
              </a:solidFill>
              <a:latin typeface="+mj-lt"/>
            </a:rPr>
            <a:t>DG ENVIRONMENT</a:t>
          </a:r>
        </a:p>
        <a:p>
          <a:pPr lvl="0" algn="ctr" defTabSz="311150">
            <a:lnSpc>
              <a:spcPct val="90000"/>
            </a:lnSpc>
            <a:spcBef>
              <a:spcPct val="0"/>
            </a:spcBef>
            <a:spcAft>
              <a:spcPct val="35000"/>
            </a:spcAft>
          </a:pPr>
          <a:r>
            <a:rPr lang="pt-PT" sz="1400" b="1" kern="1200" dirty="0" smtClean="0">
              <a:solidFill>
                <a:schemeClr val="accent1">
                  <a:lumMod val="75000"/>
                </a:schemeClr>
              </a:solidFill>
              <a:latin typeface="+mj-lt"/>
            </a:rPr>
            <a:t> </a:t>
          </a:r>
        </a:p>
      </dsp:txBody>
      <dsp:txXfrm>
        <a:off x="607223" y="678661"/>
        <a:ext cx="1335890" cy="1335890"/>
      </dsp:txXfrm>
    </dsp:sp>
    <dsp:sp modelId="{1A4842B7-1130-4039-8659-642C16CCC261}">
      <dsp:nvSpPr>
        <dsp:cNvPr id="0" name=""/>
        <dsp:cNvSpPr/>
      </dsp:nvSpPr>
      <dsp:spPr>
        <a:xfrm>
          <a:off x="629573" y="472463"/>
          <a:ext cx="1643145" cy="1643145"/>
        </a:xfrm>
        <a:prstGeom prst="circularArrow">
          <a:avLst>
            <a:gd name="adj1" fmla="val 4878"/>
            <a:gd name="adj2" fmla="val 312630"/>
            <a:gd name="adj3" fmla="val 2964697"/>
            <a:gd name="adj4" fmla="val 15483055"/>
            <a:gd name="adj5" fmla="val 5691"/>
          </a:avLst>
        </a:prstGeom>
        <a:solidFill>
          <a:srgbClr val="92D050">
            <a:alpha val="5800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4057FA-E129-4661-8FDE-C8C50D0E1484}">
      <dsp:nvSpPr>
        <dsp:cNvPr id="0" name=""/>
        <dsp:cNvSpPr/>
      </dsp:nvSpPr>
      <dsp:spPr>
        <a:xfrm>
          <a:off x="1104716" y="402799"/>
          <a:ext cx="1570333" cy="1492409"/>
        </a:xfrm>
        <a:prstGeom prst="gear9">
          <a:avLst/>
        </a:prstGeom>
        <a:solidFill>
          <a:schemeClr val="accent2">
            <a:lumMod val="75000"/>
            <a:alpha val="5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PT" sz="1400" b="1" kern="1200" dirty="0" smtClean="0">
              <a:latin typeface="+mj-lt"/>
            </a:rPr>
            <a:t>DG RTD</a:t>
          </a:r>
        </a:p>
      </dsp:txBody>
      <dsp:txXfrm>
        <a:off x="1104716" y="402799"/>
        <a:ext cx="1570333" cy="1492409"/>
      </dsp:txXfrm>
    </dsp:sp>
    <dsp:sp modelId="{3B263800-0CCB-417F-A170-0F03E475E539}">
      <dsp:nvSpPr>
        <dsp:cNvPr id="0" name=""/>
        <dsp:cNvSpPr/>
      </dsp:nvSpPr>
      <dsp:spPr>
        <a:xfrm>
          <a:off x="1126486" y="135293"/>
          <a:ext cx="1854819" cy="1942453"/>
        </a:xfrm>
        <a:prstGeom prst="circularArrow">
          <a:avLst>
            <a:gd name="adj1" fmla="val 4878"/>
            <a:gd name="adj2" fmla="val 312630"/>
            <a:gd name="adj3" fmla="val 2983983"/>
            <a:gd name="adj4" fmla="val 15452573"/>
            <a:gd name="adj5" fmla="val 5691"/>
          </a:avLst>
        </a:prstGeom>
        <a:solidFill>
          <a:schemeClr val="accent2">
            <a:lumMod val="75000"/>
            <a:alpha val="58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9B26FA-017F-46C1-AB8F-F2DCA39352C6}" type="datetimeFigureOut">
              <a:rPr lang="pt-PT" smtClean="0"/>
              <a:pPr/>
              <a:t>30-11-2009</a:t>
            </a:fld>
            <a:endParaRPr lang="pt-P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39B44-42A7-4F10-99FB-004BDEBC5F19}" type="slidenum">
              <a:rPr lang="pt-PT" smtClean="0"/>
              <a:pPr/>
              <a:t>‹#›</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lvl1pPr>
              <a:defRPr/>
            </a:lvl1pPr>
          </a:lstStyle>
          <a:p>
            <a:pPr>
              <a:defRPr/>
            </a:pPr>
            <a:fld id="{EB85DD9A-0104-4C3D-A687-D77F5A3990A5}" type="datetime1">
              <a:rPr lang="pt-PT" smtClean="0"/>
              <a:pPr>
                <a:defRPr/>
              </a:pPr>
              <a:t>30-11-2009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27F20787-1D71-4931-95F4-443F9B65619A}" type="slidenum">
              <a:rPr lang="pt-PT"/>
              <a:pPr>
                <a:defRPr/>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lvl1pPr>
              <a:defRPr/>
            </a:lvl1pPr>
          </a:lstStyle>
          <a:p>
            <a:pPr>
              <a:defRPr/>
            </a:pPr>
            <a:fld id="{72E15812-9AB8-47A2-AC2A-88DDDA6E66F0}" type="datetime1">
              <a:rPr lang="pt-PT" smtClean="0"/>
              <a:pPr>
                <a:defRPr/>
              </a:pPr>
              <a:t>30-11-2009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B5817721-0970-4649-B691-5815C170341E}" type="slidenum">
              <a:rPr lang="pt-PT"/>
              <a:pPr>
                <a:defRPr/>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lvl1pPr>
              <a:defRPr/>
            </a:lvl1pPr>
          </a:lstStyle>
          <a:p>
            <a:pPr>
              <a:defRPr/>
            </a:pPr>
            <a:fld id="{C8965E4B-CB12-493B-8A97-AE526F6B4B98}" type="datetime1">
              <a:rPr lang="pt-PT" smtClean="0"/>
              <a:pPr>
                <a:defRPr/>
              </a:pPr>
              <a:t>30-11-2009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5701327B-4989-4E77-95A5-8DC8E04469F8}" type="slidenum">
              <a:rPr lang="pt-PT"/>
              <a:pPr>
                <a:defRPr/>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lvl1pPr>
              <a:defRPr/>
            </a:lvl1pPr>
          </a:lstStyle>
          <a:p>
            <a:pPr>
              <a:defRPr/>
            </a:pPr>
            <a:fld id="{302680EB-9CD6-4553-8CF1-4E8F8F20183C}" type="datetime1">
              <a:rPr lang="pt-PT" smtClean="0"/>
              <a:pPr>
                <a:defRPr/>
              </a:pPr>
              <a:t>30-11-2009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26459A08-1446-46A9-84B4-3A5F44BA7E5E}" type="slidenum">
              <a:rPr lang="pt-PT"/>
              <a:pPr>
                <a:defRPr/>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858549-4855-4B2B-8BD5-FDAA7BFAAA7A}" type="datetime1">
              <a:rPr lang="pt-PT" smtClean="0"/>
              <a:pPr>
                <a:defRPr/>
              </a:pPr>
              <a:t>30-11-2009</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82AAFD50-1B9D-42ED-9451-9C967594BC42}" type="slidenum">
              <a:rPr lang="pt-PT"/>
              <a:pPr>
                <a:defRPr/>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3"/>
          <p:cNvSpPr>
            <a:spLocks noGrp="1"/>
          </p:cNvSpPr>
          <p:nvPr>
            <p:ph type="dt" sz="half" idx="10"/>
          </p:nvPr>
        </p:nvSpPr>
        <p:spPr/>
        <p:txBody>
          <a:bodyPr/>
          <a:lstStyle>
            <a:lvl1pPr>
              <a:defRPr/>
            </a:lvl1pPr>
          </a:lstStyle>
          <a:p>
            <a:pPr>
              <a:defRPr/>
            </a:pPr>
            <a:fld id="{6D94E001-1166-4EEC-BAF0-3AA5254460F6}" type="datetime1">
              <a:rPr lang="pt-PT" smtClean="0"/>
              <a:pPr>
                <a:defRPr/>
              </a:pPr>
              <a:t>30-11-2009</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491D428E-6695-4D8B-89D9-ED80E6AE826B}" type="slidenum">
              <a:rPr lang="pt-PT"/>
              <a:pPr>
                <a:defRPr/>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3"/>
          <p:cNvSpPr>
            <a:spLocks noGrp="1"/>
          </p:cNvSpPr>
          <p:nvPr>
            <p:ph type="dt" sz="half" idx="10"/>
          </p:nvPr>
        </p:nvSpPr>
        <p:spPr/>
        <p:txBody>
          <a:bodyPr/>
          <a:lstStyle>
            <a:lvl1pPr>
              <a:defRPr/>
            </a:lvl1pPr>
          </a:lstStyle>
          <a:p>
            <a:pPr>
              <a:defRPr/>
            </a:pPr>
            <a:fld id="{7E7416AE-00E6-4C4C-A3B2-D9094E6AA102}" type="datetime1">
              <a:rPr lang="pt-PT" smtClean="0"/>
              <a:pPr>
                <a:defRPr/>
              </a:pPr>
              <a:t>30-11-2009</a:t>
            </a:fld>
            <a:endParaRPr lang="pt-PT"/>
          </a:p>
        </p:txBody>
      </p:sp>
      <p:sp>
        <p:nvSpPr>
          <p:cNvPr id="8" name="Footer Placeholder 4"/>
          <p:cNvSpPr>
            <a:spLocks noGrp="1"/>
          </p:cNvSpPr>
          <p:nvPr>
            <p:ph type="ftr" sz="quarter" idx="11"/>
          </p:nvPr>
        </p:nvSpPr>
        <p:spPr/>
        <p:txBody>
          <a:bodyPr/>
          <a:lstStyle>
            <a:lvl1pPr>
              <a:defRPr/>
            </a:lvl1pPr>
          </a:lstStyle>
          <a:p>
            <a:pPr>
              <a:defRPr/>
            </a:pPr>
            <a:endParaRPr lang="pt-PT"/>
          </a:p>
        </p:txBody>
      </p:sp>
      <p:sp>
        <p:nvSpPr>
          <p:cNvPr id="9" name="Slide Number Placeholder 5"/>
          <p:cNvSpPr>
            <a:spLocks noGrp="1"/>
          </p:cNvSpPr>
          <p:nvPr>
            <p:ph type="sldNum" sz="quarter" idx="12"/>
          </p:nvPr>
        </p:nvSpPr>
        <p:spPr/>
        <p:txBody>
          <a:bodyPr/>
          <a:lstStyle>
            <a:lvl1pPr>
              <a:defRPr/>
            </a:lvl1pPr>
          </a:lstStyle>
          <a:p>
            <a:pPr>
              <a:defRPr/>
            </a:pPr>
            <a:fld id="{D50C33B4-EA1B-480C-861A-B79380163ED0}" type="slidenum">
              <a:rPr lang="pt-PT"/>
              <a:pPr>
                <a:defRPr/>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3"/>
          <p:cNvSpPr>
            <a:spLocks noGrp="1"/>
          </p:cNvSpPr>
          <p:nvPr>
            <p:ph type="dt" sz="half" idx="10"/>
          </p:nvPr>
        </p:nvSpPr>
        <p:spPr/>
        <p:txBody>
          <a:bodyPr/>
          <a:lstStyle>
            <a:lvl1pPr>
              <a:defRPr/>
            </a:lvl1pPr>
          </a:lstStyle>
          <a:p>
            <a:pPr>
              <a:defRPr/>
            </a:pPr>
            <a:fld id="{FCFB73B1-14A1-41A5-9A2E-E9167D633CF3}" type="datetime1">
              <a:rPr lang="pt-PT" smtClean="0"/>
              <a:pPr>
                <a:defRPr/>
              </a:pPr>
              <a:t>30-11-2009</a:t>
            </a:fld>
            <a:endParaRPr lang="pt-PT"/>
          </a:p>
        </p:txBody>
      </p:sp>
      <p:sp>
        <p:nvSpPr>
          <p:cNvPr id="4" name="Footer Placeholder 4"/>
          <p:cNvSpPr>
            <a:spLocks noGrp="1"/>
          </p:cNvSpPr>
          <p:nvPr>
            <p:ph type="ftr" sz="quarter" idx="11"/>
          </p:nvPr>
        </p:nvSpPr>
        <p:spPr/>
        <p:txBody>
          <a:bodyPr/>
          <a:lstStyle>
            <a:lvl1pPr>
              <a:defRPr/>
            </a:lvl1pPr>
          </a:lstStyle>
          <a:p>
            <a:pPr>
              <a:defRPr/>
            </a:pPr>
            <a:endParaRPr lang="pt-PT"/>
          </a:p>
        </p:txBody>
      </p:sp>
      <p:sp>
        <p:nvSpPr>
          <p:cNvPr id="5" name="Slide Number Placeholder 5"/>
          <p:cNvSpPr>
            <a:spLocks noGrp="1"/>
          </p:cNvSpPr>
          <p:nvPr>
            <p:ph type="sldNum" sz="quarter" idx="12"/>
          </p:nvPr>
        </p:nvSpPr>
        <p:spPr/>
        <p:txBody>
          <a:bodyPr/>
          <a:lstStyle>
            <a:lvl1pPr>
              <a:defRPr/>
            </a:lvl1pPr>
          </a:lstStyle>
          <a:p>
            <a:pPr>
              <a:defRPr/>
            </a:pPr>
            <a:fld id="{CA9BC436-61C6-41E2-8EE2-15BF48D375C2}" type="slidenum">
              <a:rPr lang="pt-PT"/>
              <a:pPr>
                <a:defRPr/>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ECAD34-E6A4-49D6-B7FC-36F491A6C9D6}" type="datetime1">
              <a:rPr lang="pt-PT" smtClean="0"/>
              <a:pPr>
                <a:defRPr/>
              </a:pPr>
              <a:t>30-11-2009</a:t>
            </a:fld>
            <a:endParaRPr lang="pt-PT"/>
          </a:p>
        </p:txBody>
      </p:sp>
      <p:sp>
        <p:nvSpPr>
          <p:cNvPr id="3" name="Footer Placeholder 4"/>
          <p:cNvSpPr>
            <a:spLocks noGrp="1"/>
          </p:cNvSpPr>
          <p:nvPr>
            <p:ph type="ftr" sz="quarter" idx="11"/>
          </p:nvPr>
        </p:nvSpPr>
        <p:spPr/>
        <p:txBody>
          <a:bodyPr/>
          <a:lstStyle>
            <a:lvl1pPr>
              <a:defRPr/>
            </a:lvl1pPr>
          </a:lstStyle>
          <a:p>
            <a:pPr>
              <a:defRPr/>
            </a:pPr>
            <a:endParaRPr lang="pt-PT"/>
          </a:p>
        </p:txBody>
      </p:sp>
      <p:sp>
        <p:nvSpPr>
          <p:cNvPr id="4" name="Slide Number Placeholder 5"/>
          <p:cNvSpPr>
            <a:spLocks noGrp="1"/>
          </p:cNvSpPr>
          <p:nvPr>
            <p:ph type="sldNum" sz="quarter" idx="12"/>
          </p:nvPr>
        </p:nvSpPr>
        <p:spPr/>
        <p:txBody>
          <a:bodyPr/>
          <a:lstStyle>
            <a:lvl1pPr>
              <a:defRPr/>
            </a:lvl1pPr>
          </a:lstStyle>
          <a:p>
            <a:pPr>
              <a:defRPr/>
            </a:pPr>
            <a:fld id="{A18BF41D-E349-4682-8408-AA8FF3AFACBF}" type="slidenum">
              <a:rPr lang="pt-PT"/>
              <a:pPr>
                <a:defRPr/>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C95FCE-222A-48EC-A117-077B4B3CEF78}" type="datetime1">
              <a:rPr lang="pt-PT" smtClean="0"/>
              <a:pPr>
                <a:defRPr/>
              </a:pPr>
              <a:t>30-11-2009</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AD250BDF-41C6-41EC-8CA9-699D016998B5}" type="slidenum">
              <a:rPr lang="pt-PT"/>
              <a:pPr>
                <a:defRPr/>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18E228-9007-4DC1-9656-18EF25E5B396}" type="datetime1">
              <a:rPr lang="pt-PT" smtClean="0"/>
              <a:pPr>
                <a:defRPr/>
              </a:pPr>
              <a:t>30-11-2009</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1FB1DE46-F8F2-48CB-A917-37E7EFCF2584}" type="slidenum">
              <a:rPr lang="pt-PT"/>
              <a:pPr>
                <a:defRPr/>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PT"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850AE3-11C9-47C4-8F4C-B11128B8657B}" type="datetime1">
              <a:rPr lang="pt-PT" smtClean="0"/>
              <a:pPr>
                <a:defRPr/>
              </a:pPr>
              <a:t>30-11-2009</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202A1F-889F-4977-91AF-6CEC30FA3AC9}"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uvinfobase.eurocean.org/" TargetMode="External"/><Relationship Id="rId3" Type="http://schemas.openxmlformats.org/officeDocument/2006/relationships/hyperlink" Target="http://www.mapinfobase.eurocean.org/" TargetMode="External"/><Relationship Id="rId7" Type="http://schemas.openxmlformats.org/officeDocument/2006/relationships/hyperlink" Target="http://www.rvinfobase.eurocean.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eurocean.imr.no/euroceandb/"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www.rvinfobase.eurocean.or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uvinfobase.eurocean.or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eurocean.imr.no/euroceandb/"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7.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www.mapinfobase.eurocean.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www.mapinfobase.eurocean.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www.marinera.net/" TargetMode="External"/><Relationship Id="rId13" Type="http://schemas.openxmlformats.org/officeDocument/2006/relationships/hyperlink" Target="http://ampera.addition.pt/" TargetMode="External"/><Relationship Id="rId3" Type="http://schemas.openxmlformats.org/officeDocument/2006/relationships/hyperlink" Target="http://marineinstitutes.marinera.net/map.jsp" TargetMode="Externa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hyperlink" Target="http://marinedb.marinera.net/" TargetMode="External"/><Relationship Id="rId11" Type="http://schemas.openxmlformats.org/officeDocument/2006/relationships/hyperlink" Target="http://www.marifish.net/" TargetMode="External"/><Relationship Id="rId5" Type="http://schemas.openxmlformats.org/officeDocument/2006/relationships/hyperlink" Target="http://marineinstitutes.marinera.net/" TargetMode="External"/><Relationship Id="rId15" Type="http://schemas.openxmlformats.org/officeDocument/2006/relationships/hyperlink" Target="http://www.cid.csic.es/ampera/" TargetMode="External"/><Relationship Id="rId10" Type="http://schemas.openxmlformats.org/officeDocument/2006/relationships/image" Target="../media/image37.jpeg"/><Relationship Id="rId4" Type="http://schemas.openxmlformats.org/officeDocument/2006/relationships/image" Target="../media/image34.png"/><Relationship Id="rId9" Type="http://schemas.openxmlformats.org/officeDocument/2006/relationships/image" Target="../media/image36.png"/><Relationship Id="rId1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rvvirt2.softeco.it/aquaring_site/" TargetMode="External"/><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rvinfobase.eurocean.org/public_pogo/" TargetMode="External"/><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hyperlink" Target="http://www.eurocean.org/np4/ervo"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urofleets.eu/"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hyperlink" Target="http://www.iode.org/"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6"/>
          <p:cNvSpPr>
            <a:spLocks noChangeAspect="1" noChangeArrowheads="1"/>
          </p:cNvSpPr>
          <p:nvPr/>
        </p:nvSpPr>
        <p:spPr bwMode="auto">
          <a:xfrm>
            <a:off x="0" y="928670"/>
            <a:ext cx="9144000" cy="6027738"/>
          </a:xfrm>
          <a:prstGeom prst="rect">
            <a:avLst/>
          </a:prstGeom>
          <a:gradFill flip="none" rotWithShape="1">
            <a:gsLst>
              <a:gs pos="0">
                <a:schemeClr val="tx2">
                  <a:lumMod val="75000"/>
                </a:schemeClr>
              </a:gs>
              <a:gs pos="50000">
                <a:schemeClr val="tx2">
                  <a:lumMod val="75000"/>
                </a:schemeClr>
              </a:gs>
              <a:gs pos="100000">
                <a:schemeClr val="bg1">
                  <a:alpha val="99000"/>
                </a:schemeClr>
              </a:gs>
            </a:gsLst>
            <a:lin ang="16200000" scaled="1"/>
            <a:tileRect/>
          </a:gradFill>
          <a:ln w="9525">
            <a:noFill/>
            <a:miter lim="800000"/>
            <a:headEnd/>
            <a:tailEnd/>
          </a:ln>
        </p:spPr>
        <p:txBody>
          <a:bodyPr/>
          <a:lstStyle/>
          <a:p>
            <a:pPr algn="ctr"/>
            <a:endParaRPr lang="pt-PT" dirty="0">
              <a:latin typeface="Calibri" pitchFamily="34" charset="0"/>
            </a:endParaRPr>
          </a:p>
        </p:txBody>
      </p:sp>
      <p:sp>
        <p:nvSpPr>
          <p:cNvPr id="2" name="Title 1"/>
          <p:cNvSpPr>
            <a:spLocks noGrp="1"/>
          </p:cNvSpPr>
          <p:nvPr>
            <p:ph type="ctrTitle" idx="4294967295"/>
          </p:nvPr>
        </p:nvSpPr>
        <p:spPr>
          <a:xfrm>
            <a:off x="357187" y="3107530"/>
            <a:ext cx="8429625" cy="3536180"/>
          </a:xfrm>
        </p:spPr>
        <p:txBody>
          <a:bodyPr rtlCol="0">
            <a:noAutofit/>
          </a:bodyPr>
          <a:lstStyle/>
          <a:p>
            <a:pPr eaLnBrk="1" fontAlgn="auto" hangingPunct="1">
              <a:spcAft>
                <a:spcPts val="0"/>
              </a:spcAft>
              <a:defRPr/>
            </a:pP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r>
              <a:rPr lang="pt-PT" sz="3600" b="1" dirty="0" smtClean="0">
                <a:solidFill>
                  <a:schemeClr val="accent6">
                    <a:lumMod val="75000"/>
                  </a:schemeClr>
                </a:solidFill>
                <a:latin typeface="+mn-lt"/>
              </a:rPr>
              <a:t>Telmo </a:t>
            </a:r>
            <a:r>
              <a:rPr lang="pt-PT" sz="3600" b="1" dirty="0" err="1" smtClean="0">
                <a:solidFill>
                  <a:schemeClr val="accent6">
                    <a:lumMod val="75000"/>
                  </a:schemeClr>
                </a:solidFill>
                <a:latin typeface="+mn-lt"/>
              </a:rPr>
              <a:t>Carvalho</a:t>
            </a: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r>
              <a:rPr lang="pt-PT" sz="2000" b="1" dirty="0" err="1" smtClean="0">
                <a:solidFill>
                  <a:schemeClr val="bg1"/>
                </a:solidFill>
                <a:latin typeface="+mn-lt"/>
              </a:rPr>
              <a:t>Executive-Director</a:t>
            </a:r>
            <a:r>
              <a:rPr lang="pt-PT" sz="2000" b="1" dirty="0" smtClean="0">
                <a:solidFill>
                  <a:schemeClr val="bg1"/>
                </a:solidFill>
                <a:latin typeface="+mn-lt"/>
              </a:rPr>
              <a:t> </a:t>
            </a:r>
            <a:r>
              <a:rPr lang="pt-PT" sz="2000" b="1" dirty="0" err="1" smtClean="0">
                <a:solidFill>
                  <a:schemeClr val="bg1"/>
                </a:solidFill>
                <a:latin typeface="+mn-lt"/>
              </a:rPr>
              <a:t>of</a:t>
            </a:r>
            <a:r>
              <a:rPr lang="pt-PT" sz="2000" b="1" dirty="0" smtClean="0">
                <a:solidFill>
                  <a:schemeClr val="bg1"/>
                </a:solidFill>
                <a:latin typeface="+mn-lt"/>
              </a:rPr>
              <a:t> EurOcean</a:t>
            </a:r>
            <a:br>
              <a:rPr lang="pt-PT" sz="2000" b="1" dirty="0" smtClean="0">
                <a:solidFill>
                  <a:schemeClr val="bg1"/>
                </a:solidFill>
                <a:latin typeface="+mn-lt"/>
              </a:rPr>
            </a:br>
            <a:r>
              <a:rPr lang="pt-PT" sz="2000" b="1" dirty="0" smtClean="0">
                <a:solidFill>
                  <a:schemeClr val="bg1"/>
                </a:solidFill>
                <a:latin typeface="+mn-lt"/>
              </a:rPr>
              <a:t/>
            </a:r>
            <a:br>
              <a:rPr lang="pt-PT" sz="2000" b="1" dirty="0" smtClean="0">
                <a:solidFill>
                  <a:schemeClr val="bg1"/>
                </a:solidFill>
                <a:latin typeface="+mn-lt"/>
              </a:rPr>
            </a:br>
            <a:r>
              <a:rPr lang="pt-PT" sz="2000" b="1" dirty="0" smtClean="0">
                <a:solidFill>
                  <a:schemeClr val="bg1"/>
                </a:solidFill>
                <a:latin typeface="+mn-lt"/>
              </a:rPr>
              <a:t>IOI </a:t>
            </a:r>
            <a:r>
              <a:rPr lang="pt-PT" sz="2000" b="1" dirty="0" err="1" smtClean="0">
                <a:solidFill>
                  <a:schemeClr val="bg1"/>
                </a:solidFill>
                <a:latin typeface="+mn-lt"/>
              </a:rPr>
              <a:t>Training</a:t>
            </a:r>
            <a:r>
              <a:rPr lang="pt-PT" sz="2000" b="1" dirty="0" smtClean="0">
                <a:solidFill>
                  <a:schemeClr val="bg1"/>
                </a:solidFill>
                <a:latin typeface="+mn-lt"/>
              </a:rPr>
              <a:t> </a:t>
            </a:r>
            <a:r>
              <a:rPr lang="pt-PT" sz="2000" b="1" dirty="0" err="1" smtClean="0">
                <a:solidFill>
                  <a:schemeClr val="bg1"/>
                </a:solidFill>
                <a:latin typeface="+mn-lt"/>
              </a:rPr>
              <a:t>Course</a:t>
            </a:r>
            <a:r>
              <a:rPr lang="pt-PT" sz="2000" b="1" dirty="0" smtClean="0">
                <a:solidFill>
                  <a:schemeClr val="bg1"/>
                </a:solidFill>
                <a:latin typeface="+mn-lt"/>
              </a:rPr>
              <a:t> </a:t>
            </a:r>
            <a:r>
              <a:rPr lang="pt-PT" sz="2000" b="1" dirty="0" err="1" smtClean="0">
                <a:solidFill>
                  <a:schemeClr val="bg1"/>
                </a:solidFill>
                <a:latin typeface="+mn-lt"/>
              </a:rPr>
              <a:t>on</a:t>
            </a:r>
            <a:r>
              <a:rPr lang="pt-PT" sz="2000" b="1" dirty="0" smtClean="0">
                <a:solidFill>
                  <a:schemeClr val="bg1"/>
                </a:solidFill>
                <a:latin typeface="+mn-lt"/>
              </a:rPr>
              <a:t> </a:t>
            </a:r>
            <a:r>
              <a:rPr lang="pt-PT" sz="2000" b="1" dirty="0" err="1" smtClean="0">
                <a:solidFill>
                  <a:schemeClr val="bg1"/>
                </a:solidFill>
                <a:latin typeface="+mn-lt"/>
              </a:rPr>
              <a:t>Governance</a:t>
            </a:r>
            <a:r>
              <a:rPr lang="pt-PT" sz="2000" b="1" dirty="0" smtClean="0">
                <a:solidFill>
                  <a:schemeClr val="bg1"/>
                </a:solidFill>
                <a:latin typeface="+mn-lt"/>
              </a:rPr>
              <a:t>  for </a:t>
            </a:r>
            <a:r>
              <a:rPr lang="pt-PT" sz="2000" b="1" dirty="0" err="1" smtClean="0">
                <a:solidFill>
                  <a:schemeClr val="bg1"/>
                </a:solidFill>
                <a:latin typeface="+mn-lt"/>
              </a:rPr>
              <a:t>the</a:t>
            </a:r>
            <a:r>
              <a:rPr lang="pt-PT" sz="2000" b="1" dirty="0" smtClean="0">
                <a:solidFill>
                  <a:schemeClr val="bg1"/>
                </a:solidFill>
                <a:latin typeface="+mn-lt"/>
              </a:rPr>
              <a:t> </a:t>
            </a:r>
            <a:r>
              <a:rPr lang="pt-PT" sz="2000" b="1" dirty="0" err="1" smtClean="0">
                <a:solidFill>
                  <a:schemeClr val="bg1"/>
                </a:solidFill>
                <a:latin typeface="+mn-lt"/>
              </a:rPr>
              <a:t>Mediterranean</a:t>
            </a:r>
            <a:r>
              <a:rPr lang="pt-PT" sz="2000" b="1" dirty="0" smtClean="0">
                <a:solidFill>
                  <a:schemeClr val="bg1"/>
                </a:solidFill>
                <a:latin typeface="+mn-lt"/>
              </a:rPr>
              <a:t> </a:t>
            </a:r>
            <a:r>
              <a:rPr lang="pt-PT" sz="2000" b="1" dirty="0" err="1" smtClean="0">
                <a:solidFill>
                  <a:schemeClr val="bg1"/>
                </a:solidFill>
                <a:latin typeface="+mn-lt"/>
              </a:rPr>
              <a:t>and</a:t>
            </a:r>
            <a:r>
              <a:rPr lang="pt-PT" sz="2000" b="1" dirty="0" smtClean="0">
                <a:solidFill>
                  <a:schemeClr val="bg1"/>
                </a:solidFill>
                <a:latin typeface="+mn-lt"/>
              </a:rPr>
              <a:t> </a:t>
            </a:r>
            <a:r>
              <a:rPr lang="pt-PT" sz="2000" b="1" dirty="0" err="1" smtClean="0">
                <a:solidFill>
                  <a:schemeClr val="bg1"/>
                </a:solidFill>
                <a:latin typeface="+mn-lt"/>
              </a:rPr>
              <a:t>Eastern</a:t>
            </a:r>
            <a:r>
              <a:rPr lang="pt-PT" sz="2000" b="1" dirty="0" smtClean="0">
                <a:solidFill>
                  <a:schemeClr val="bg1"/>
                </a:solidFill>
                <a:latin typeface="+mn-lt"/>
              </a:rPr>
              <a:t> </a:t>
            </a:r>
            <a:r>
              <a:rPr lang="pt-PT" sz="2000" b="1" dirty="0" err="1" smtClean="0">
                <a:solidFill>
                  <a:schemeClr val="bg1"/>
                </a:solidFill>
                <a:latin typeface="+mn-lt"/>
              </a:rPr>
              <a:t>European</a:t>
            </a:r>
            <a:r>
              <a:rPr lang="pt-PT" sz="2000" b="1" dirty="0" smtClean="0">
                <a:solidFill>
                  <a:schemeClr val="bg1"/>
                </a:solidFill>
                <a:latin typeface="+mn-lt"/>
              </a:rPr>
              <a:t> </a:t>
            </a:r>
            <a:r>
              <a:rPr lang="pt-PT" sz="2000" b="1" dirty="0" err="1" smtClean="0">
                <a:solidFill>
                  <a:schemeClr val="bg1"/>
                </a:solidFill>
                <a:latin typeface="+mn-lt"/>
              </a:rPr>
              <a:t>Countries</a:t>
            </a:r>
            <a:r>
              <a:rPr lang="pt-PT" sz="2000" b="1" dirty="0" smtClean="0">
                <a:solidFill>
                  <a:schemeClr val="bg1"/>
                </a:solidFill>
                <a:latin typeface="+mn-lt"/>
              </a:rPr>
              <a:t> , Malta – 2</a:t>
            </a:r>
            <a:r>
              <a:rPr lang="pt-PT" sz="2000" b="1" baseline="30000" dirty="0" smtClean="0">
                <a:solidFill>
                  <a:schemeClr val="bg1"/>
                </a:solidFill>
                <a:latin typeface="+mn-lt"/>
              </a:rPr>
              <a:t>nd</a:t>
            </a:r>
            <a:r>
              <a:rPr lang="pt-PT" sz="2000" b="1" dirty="0" smtClean="0">
                <a:solidFill>
                  <a:schemeClr val="bg1"/>
                </a:solidFill>
                <a:latin typeface="+mn-lt"/>
              </a:rPr>
              <a:t> </a:t>
            </a:r>
            <a:r>
              <a:rPr lang="pt-PT" sz="2000" b="1" dirty="0" err="1" smtClean="0">
                <a:solidFill>
                  <a:schemeClr val="bg1"/>
                </a:solidFill>
                <a:latin typeface="+mn-lt"/>
              </a:rPr>
              <a:t>December</a:t>
            </a:r>
            <a:r>
              <a:rPr lang="pt-PT" sz="2000" b="1" dirty="0" smtClean="0">
                <a:solidFill>
                  <a:schemeClr val="bg1"/>
                </a:solidFill>
                <a:latin typeface="+mn-lt"/>
              </a:rPr>
              <a:t> 2009</a:t>
            </a:r>
            <a:r>
              <a:rPr lang="pt-PT" sz="2000" b="1" dirty="0" smtClean="0">
                <a:solidFill>
                  <a:schemeClr val="accent6">
                    <a:lumMod val="75000"/>
                  </a:schemeClr>
                </a:solidFill>
                <a:latin typeface="+mn-lt"/>
              </a:rPr>
              <a:t/>
            </a:r>
            <a:br>
              <a:rPr lang="pt-PT" sz="2000" b="1" dirty="0" smtClean="0">
                <a:solidFill>
                  <a:schemeClr val="accent6">
                    <a:lumMod val="75000"/>
                  </a:schemeClr>
                </a:solidFill>
                <a:latin typeface="+mn-lt"/>
              </a:rPr>
            </a:br>
            <a:endParaRPr lang="pt-PT" sz="2000" b="1" dirty="0" smtClean="0">
              <a:solidFill>
                <a:schemeClr val="accent6">
                  <a:lumMod val="75000"/>
                </a:schemeClr>
              </a:solidFill>
              <a:effectLst>
                <a:outerShdw blurRad="38100" dist="38100" dir="2700000" algn="tl">
                  <a:srgbClr val="000000">
                    <a:alpha val="43137"/>
                  </a:srgbClr>
                </a:outerShdw>
              </a:effectLst>
              <a:latin typeface="Cambria" pitchFamily="18" charset="0"/>
            </a:endParaRPr>
          </a:p>
        </p:txBody>
      </p:sp>
      <p:pic>
        <p:nvPicPr>
          <p:cNvPr id="2052"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10" name="Rectangle 9"/>
          <p:cNvSpPr/>
          <p:nvPr/>
        </p:nvSpPr>
        <p:spPr>
          <a:xfrm>
            <a:off x="0" y="2151727"/>
            <a:ext cx="9144000" cy="230832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3600" b="1" dirty="0" smtClean="0">
                <a:ln w="3175">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“EurOcean - Pushing towards the integration of European maritime information and the sharing of maritime research infrastructures”</a:t>
            </a:r>
            <a:endParaRPr lang="pt-PT" sz="3600" b="1" cap="none" spc="0" dirty="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643050"/>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grpSp>
        <p:nvGrpSpPr>
          <p:cNvPr id="10" name="Group 9"/>
          <p:cNvGrpSpPr/>
          <p:nvPr/>
        </p:nvGrpSpPr>
        <p:grpSpPr>
          <a:xfrm>
            <a:off x="310899" y="1947223"/>
            <a:ext cx="1975085" cy="1124587"/>
            <a:chOff x="2333422" y="1285882"/>
            <a:chExt cx="1975085" cy="1124587"/>
          </a:xfrm>
        </p:grpSpPr>
        <p:sp>
          <p:nvSpPr>
            <p:cNvPr id="11" name="Rounded Rectangle 10"/>
            <p:cNvSpPr/>
            <p:nvPr/>
          </p:nvSpPr>
          <p:spPr>
            <a:xfrm>
              <a:off x="2333422" y="1285882"/>
              <a:ext cx="1975085" cy="1124587"/>
            </a:xfrm>
            <a:prstGeom prst="roundRect">
              <a:avLst>
                <a:gd name="adj" fmla="val 10000"/>
              </a:avLst>
            </a:prstGeom>
            <a:solidFill>
              <a:schemeClr val="accent2">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2" name="Rounded Rectangle 4"/>
            <p:cNvSpPr/>
            <p:nvPr/>
          </p:nvSpPr>
          <p:spPr>
            <a:xfrm>
              <a:off x="2366360" y="1318820"/>
              <a:ext cx="1909209" cy="1058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t-PT" sz="2400" kern="1200" dirty="0" smtClean="0"/>
                <a:t>DG RTD</a:t>
              </a:r>
              <a:endParaRPr lang="pt-PT" sz="2400" kern="1200" dirty="0"/>
            </a:p>
          </p:txBody>
        </p:sp>
      </p:grpSp>
      <p:sp>
        <p:nvSpPr>
          <p:cNvPr id="13" name="TextBox 12"/>
          <p:cNvSpPr txBox="1"/>
          <p:nvPr/>
        </p:nvSpPr>
        <p:spPr>
          <a:xfrm>
            <a:off x="2428860" y="2345288"/>
            <a:ext cx="6500858" cy="369332"/>
          </a:xfrm>
          <a:prstGeom prst="rect">
            <a:avLst/>
          </a:prstGeom>
          <a:noFill/>
        </p:spPr>
        <p:txBody>
          <a:bodyPr wrap="square" rtlCol="0">
            <a:spAutoFit/>
          </a:bodyPr>
          <a:lstStyle/>
          <a:p>
            <a:r>
              <a:rPr lang="en-GB" b="1" dirty="0">
                <a:solidFill>
                  <a:schemeClr val="accent1">
                    <a:lumMod val="75000"/>
                  </a:schemeClr>
                </a:solidFill>
                <a:latin typeface="Calibri" pitchFamily="34" charset="0"/>
              </a:rPr>
              <a:t>EU Strategy for Marine and Maritime </a:t>
            </a:r>
            <a:r>
              <a:rPr lang="en-GB" b="1" dirty="0" smtClean="0">
                <a:solidFill>
                  <a:schemeClr val="accent1">
                    <a:lumMod val="75000"/>
                  </a:schemeClr>
                </a:solidFill>
                <a:latin typeface="Calibri" pitchFamily="34" charset="0"/>
              </a:rPr>
              <a:t>Research </a:t>
            </a:r>
            <a:r>
              <a:rPr lang="pt-PT" sz="1400" dirty="0" smtClean="0">
                <a:solidFill>
                  <a:schemeClr val="accent1">
                    <a:lumMod val="75000"/>
                  </a:schemeClr>
                </a:solidFill>
                <a:latin typeface="Calibri" pitchFamily="34" charset="0"/>
              </a:rPr>
              <a:t>(</a:t>
            </a:r>
            <a:r>
              <a:rPr lang="pt-PT" sz="1400" dirty="0" err="1" smtClean="0">
                <a:solidFill>
                  <a:schemeClr val="accent1">
                    <a:lumMod val="75000"/>
                  </a:schemeClr>
                </a:solidFill>
                <a:latin typeface="Calibri" pitchFamily="34" charset="0"/>
              </a:rPr>
              <a:t>September</a:t>
            </a:r>
            <a:r>
              <a:rPr lang="pt-PT" sz="1400" dirty="0" smtClean="0">
                <a:solidFill>
                  <a:schemeClr val="accent1">
                    <a:lumMod val="75000"/>
                  </a:schemeClr>
                </a:solidFill>
                <a:latin typeface="Calibri" pitchFamily="34" charset="0"/>
              </a:rPr>
              <a:t> 2008</a:t>
            </a:r>
            <a:r>
              <a:rPr lang="pt-PT" sz="1400" dirty="0" smtClean="0">
                <a:solidFill>
                  <a:schemeClr val="accent1">
                    <a:lumMod val="75000"/>
                  </a:schemeClr>
                </a:solidFill>
              </a:rPr>
              <a:t>)</a:t>
            </a:r>
            <a:endParaRPr lang="pt-PT" sz="1400" dirty="0">
              <a:solidFill>
                <a:schemeClr val="accent1">
                  <a:lumMod val="75000"/>
                </a:schemeClr>
              </a:solidFill>
            </a:endParaRPr>
          </a:p>
        </p:txBody>
      </p:sp>
      <p:sp>
        <p:nvSpPr>
          <p:cNvPr id="14" name="Rectangle 13"/>
          <p:cNvSpPr/>
          <p:nvPr/>
        </p:nvSpPr>
        <p:spPr>
          <a:xfrm>
            <a:off x="571440" y="3214686"/>
            <a:ext cx="8572560" cy="3040832"/>
          </a:xfrm>
          <a:prstGeom prst="rect">
            <a:avLst/>
          </a:prstGeom>
        </p:spPr>
        <p:txBody>
          <a:bodyPr wrap="square">
            <a:spAutoFit/>
          </a:bodyPr>
          <a:lstStyle/>
          <a:p>
            <a:pPr marL="609600" indent="-609600">
              <a:lnSpc>
                <a:spcPct val="90000"/>
              </a:lnSpc>
              <a:buFontTx/>
              <a:buNone/>
            </a:pPr>
            <a:r>
              <a:rPr lang="en-GB" dirty="0" smtClean="0">
                <a:solidFill>
                  <a:schemeClr val="tx2"/>
                </a:solidFill>
                <a:effectLst/>
                <a:latin typeface="Calibri" pitchFamily="34" charset="0"/>
              </a:rPr>
              <a:t>Addressing the oceans and seas systems complexity through:</a:t>
            </a:r>
          </a:p>
          <a:p>
            <a:pPr marL="609600" indent="-609600" algn="ctr">
              <a:lnSpc>
                <a:spcPct val="90000"/>
              </a:lnSpc>
              <a:buFontTx/>
              <a:buNone/>
            </a:pPr>
            <a:endParaRPr lang="en-GB" sz="1600" dirty="0" smtClean="0">
              <a:solidFill>
                <a:srgbClr val="000000"/>
              </a:solidFill>
              <a:effectLst/>
              <a:latin typeface="Calibri" pitchFamily="34" charset="0"/>
            </a:endParaRPr>
          </a:p>
          <a:p>
            <a:pPr marL="1066800" lvl="1" indent="-609600">
              <a:lnSpc>
                <a:spcPct val="90000"/>
              </a:lnSpc>
              <a:buClr>
                <a:schemeClr val="accent2">
                  <a:lumMod val="75000"/>
                </a:schemeClr>
              </a:buClr>
              <a:buFont typeface="+mj-lt"/>
              <a:buAutoNum type="arabicPeriod"/>
            </a:pPr>
            <a:r>
              <a:rPr lang="en-GB" dirty="0">
                <a:solidFill>
                  <a:schemeClr val="tx2"/>
                </a:solidFill>
                <a:latin typeface="Calibri" pitchFamily="34" charset="0"/>
              </a:rPr>
              <a:t>Development of </a:t>
            </a:r>
            <a:r>
              <a:rPr lang="en-GB" b="1" dirty="0">
                <a:solidFill>
                  <a:schemeClr val="accent2">
                    <a:lumMod val="75000"/>
                  </a:schemeClr>
                </a:solidFill>
                <a:latin typeface="Calibri" pitchFamily="34" charset="0"/>
              </a:rPr>
              <a:t>capacity </a:t>
            </a:r>
            <a:r>
              <a:rPr lang="en-GB" b="1" dirty="0" smtClean="0">
                <a:solidFill>
                  <a:schemeClr val="accent2">
                    <a:lumMod val="75000"/>
                  </a:schemeClr>
                </a:solidFill>
                <a:latin typeface="Calibri" pitchFamily="34" charset="0"/>
              </a:rPr>
              <a:t>building</a:t>
            </a:r>
          </a:p>
          <a:p>
            <a:pPr marL="1066800" lvl="1" indent="-609600">
              <a:lnSpc>
                <a:spcPct val="90000"/>
              </a:lnSpc>
              <a:buClr>
                <a:schemeClr val="accent2">
                  <a:lumMod val="75000"/>
                </a:schemeClr>
              </a:buClr>
              <a:buFont typeface="+mj-lt"/>
              <a:buAutoNum type="arabicPeriod"/>
            </a:pPr>
            <a:endParaRPr lang="en-GB" b="1" dirty="0">
              <a:solidFill>
                <a:schemeClr val="accent2">
                  <a:lumMod val="75000"/>
                </a:schemeClr>
              </a:solidFill>
              <a:latin typeface="Calibri" pitchFamily="34" charset="0"/>
            </a:endParaRPr>
          </a:p>
          <a:p>
            <a:pPr marL="1066800" lvl="1" indent="-609600">
              <a:lnSpc>
                <a:spcPct val="90000"/>
              </a:lnSpc>
              <a:buClr>
                <a:schemeClr val="accent2">
                  <a:lumMod val="75000"/>
                </a:schemeClr>
              </a:buClr>
              <a:buFont typeface="+mj-lt"/>
              <a:buAutoNum type="arabicPeriod"/>
            </a:pPr>
            <a:r>
              <a:rPr lang="en-GB" b="1" dirty="0">
                <a:solidFill>
                  <a:schemeClr val="tx2"/>
                </a:solidFill>
                <a:latin typeface="Calibri" pitchFamily="34" charset="0"/>
              </a:rPr>
              <a:t>Enhanced </a:t>
            </a:r>
            <a:r>
              <a:rPr lang="en-GB" b="1" dirty="0">
                <a:solidFill>
                  <a:schemeClr val="accent2">
                    <a:lumMod val="75000"/>
                  </a:schemeClr>
                </a:solidFill>
                <a:latin typeface="Calibri" pitchFamily="34" charset="0"/>
              </a:rPr>
              <a:t>integration</a:t>
            </a:r>
            <a:r>
              <a:rPr lang="en-GB" b="1" dirty="0">
                <a:solidFill>
                  <a:schemeClr val="tx2"/>
                </a:solidFill>
                <a:latin typeface="Calibri" pitchFamily="34" charset="0"/>
              </a:rPr>
              <a:t> in research across marine and maritime </a:t>
            </a:r>
            <a:r>
              <a:rPr lang="en-GB" b="1" dirty="0" smtClean="0">
                <a:solidFill>
                  <a:schemeClr val="tx2"/>
                </a:solidFill>
                <a:latin typeface="Calibri" pitchFamily="34" charset="0"/>
              </a:rPr>
              <a:t>disciplines</a:t>
            </a:r>
          </a:p>
          <a:p>
            <a:pPr marL="1714500" lvl="3" indent="-342900">
              <a:buClr>
                <a:schemeClr val="accent2">
                  <a:lumMod val="50000"/>
                </a:schemeClr>
              </a:buClr>
              <a:buFont typeface="Wingdings" pitchFamily="2" charset="2"/>
              <a:buChar char="§"/>
            </a:pPr>
            <a:r>
              <a:rPr lang="en-GB" sz="1600" dirty="0" smtClean="0">
                <a:solidFill>
                  <a:schemeClr val="tx2"/>
                </a:solidFill>
                <a:latin typeface="Calibri" pitchFamily="34" charset="0"/>
              </a:rPr>
              <a:t>Integration across marine and maritime research disciplines</a:t>
            </a:r>
          </a:p>
          <a:p>
            <a:pPr marL="1714500" lvl="3" indent="-342900">
              <a:buClr>
                <a:schemeClr val="accent2">
                  <a:lumMod val="50000"/>
                </a:schemeClr>
              </a:buClr>
              <a:buFont typeface="Wingdings" pitchFamily="2" charset="2"/>
              <a:buChar char="§"/>
            </a:pPr>
            <a:r>
              <a:rPr lang="en-GB" sz="1600" dirty="0" smtClean="0">
                <a:solidFill>
                  <a:schemeClr val="tx2"/>
                </a:solidFill>
                <a:latin typeface="Calibri" pitchFamily="34" charset="0"/>
              </a:rPr>
              <a:t>Integration and efficient use of marine data bases</a:t>
            </a:r>
          </a:p>
          <a:p>
            <a:pPr marL="1714500" lvl="3" indent="-342900">
              <a:buClr>
                <a:schemeClr val="accent2">
                  <a:lumMod val="50000"/>
                </a:schemeClr>
              </a:buClr>
              <a:buFont typeface="Wingdings" pitchFamily="2" charset="2"/>
              <a:buChar char="§"/>
            </a:pPr>
            <a:r>
              <a:rPr lang="en-GB" sz="1600" dirty="0" smtClean="0">
                <a:solidFill>
                  <a:schemeClr val="tx2"/>
                </a:solidFill>
                <a:latin typeface="Calibri" pitchFamily="34" charset="0"/>
              </a:rPr>
              <a:t>Optimise use  of existing research infrastructures</a:t>
            </a:r>
          </a:p>
          <a:p>
            <a:pPr marL="1714500" lvl="3" indent="-342900">
              <a:buClr>
                <a:schemeClr val="accent2">
                  <a:lumMod val="50000"/>
                </a:schemeClr>
              </a:buClr>
              <a:buFont typeface="Wingdings" pitchFamily="2" charset="2"/>
              <a:buChar char="§"/>
            </a:pPr>
            <a:r>
              <a:rPr lang="en-GB" sz="1600" dirty="0" smtClean="0">
                <a:solidFill>
                  <a:schemeClr val="tx2"/>
                </a:solidFill>
                <a:latin typeface="Calibri" pitchFamily="34" charset="0"/>
              </a:rPr>
              <a:t>Strengthen long-lasting regional clusters</a:t>
            </a:r>
          </a:p>
          <a:p>
            <a:pPr marL="1714500" lvl="3" indent="-342900">
              <a:buClr>
                <a:schemeClr val="accent2">
                  <a:lumMod val="50000"/>
                </a:schemeClr>
              </a:buClr>
              <a:buFont typeface="Wingdings" pitchFamily="2" charset="2"/>
              <a:buChar char="§"/>
            </a:pPr>
            <a:r>
              <a:rPr lang="en-GB" sz="1600" dirty="0" smtClean="0">
                <a:solidFill>
                  <a:schemeClr val="tx2"/>
                </a:solidFill>
                <a:latin typeface="Calibri" pitchFamily="34" charset="0"/>
              </a:rPr>
              <a:t>Foster knowledge &amp; technology transfer</a:t>
            </a:r>
          </a:p>
          <a:p>
            <a:pPr marL="1066800" lvl="1" indent="-609600">
              <a:lnSpc>
                <a:spcPct val="90000"/>
              </a:lnSpc>
              <a:buClr>
                <a:schemeClr val="accent2">
                  <a:lumMod val="75000"/>
                </a:schemeClr>
              </a:buClr>
              <a:buFont typeface="+mj-lt"/>
              <a:buAutoNum type="arabicPeriod"/>
            </a:pPr>
            <a:endParaRPr lang="en-GB" dirty="0">
              <a:solidFill>
                <a:schemeClr val="tx2"/>
              </a:solidFill>
              <a:latin typeface="Calibri" pitchFamily="34" charset="0"/>
            </a:endParaRPr>
          </a:p>
          <a:p>
            <a:pPr marL="1066800" lvl="1" indent="-609600">
              <a:lnSpc>
                <a:spcPct val="90000"/>
              </a:lnSpc>
              <a:buClr>
                <a:schemeClr val="accent2">
                  <a:lumMod val="75000"/>
                </a:schemeClr>
              </a:buClr>
              <a:buFont typeface="+mj-lt"/>
              <a:buAutoNum type="arabicPeriod"/>
            </a:pPr>
            <a:r>
              <a:rPr lang="en-GB" dirty="0">
                <a:solidFill>
                  <a:schemeClr val="tx2"/>
                </a:solidFill>
                <a:latin typeface="Calibri" pitchFamily="34" charset="0"/>
              </a:rPr>
              <a:t>Better </a:t>
            </a:r>
            <a:r>
              <a:rPr lang="en-GB" b="1" dirty="0">
                <a:solidFill>
                  <a:schemeClr val="accent2">
                    <a:lumMod val="75000"/>
                  </a:schemeClr>
                </a:solidFill>
                <a:latin typeface="Calibri" pitchFamily="34" charset="0"/>
              </a:rPr>
              <a:t>synergies</a:t>
            </a:r>
            <a:r>
              <a:rPr lang="en-GB" dirty="0">
                <a:solidFill>
                  <a:schemeClr val="tx2"/>
                </a:solidFill>
                <a:latin typeface="Calibri" pitchFamily="34" charset="0"/>
              </a:rPr>
              <a:t> between Member States, regions and industry</a:t>
            </a:r>
          </a:p>
        </p:txBody>
      </p:sp>
      <p:sp>
        <p:nvSpPr>
          <p:cNvPr id="15" name="Rectangle 1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6" name="Slide Number Placeholder 15"/>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10</a:t>
            </a:fld>
            <a:endParaRPr lang="pt-PT"/>
          </a:p>
        </p:txBody>
      </p:sp>
      <p:sp>
        <p:nvSpPr>
          <p:cNvPr id="17" name="Title 1"/>
          <p:cNvSpPr txBox="1">
            <a:spLocks/>
          </p:cNvSpPr>
          <p:nvPr/>
        </p:nvSpPr>
        <p:spPr bwMode="auto">
          <a:xfrm>
            <a:off x="285720" y="1000108"/>
            <a:ext cx="7926387"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1.Rationale</a:t>
            </a:r>
          </a:p>
        </p:txBody>
      </p:sp>
      <p:sp>
        <p:nvSpPr>
          <p:cNvPr id="18" name="TextBox 17"/>
          <p:cNvSpPr txBox="1"/>
          <p:nvPr/>
        </p:nvSpPr>
        <p:spPr>
          <a:xfrm>
            <a:off x="428596"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285720" y="1000108"/>
            <a:ext cx="7926387" cy="642937"/>
          </a:xfrm>
        </p:spPr>
        <p:txBody>
          <a:bodyPr rtlCol="0">
            <a:noAutofit/>
          </a:bodyPr>
          <a:lstStyle/>
          <a:p>
            <a:pPr algn="l" eaLnBrk="1" fontAlgn="auto" hangingPunct="1">
              <a:spcAft>
                <a:spcPts val="0"/>
              </a:spcAft>
              <a:defRPr/>
            </a:pPr>
            <a:r>
              <a:rPr lang="pt-PT" sz="3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2.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Integration</a:t>
            </a: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of</a:t>
            </a: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Information</a:t>
            </a:r>
            <a:endPar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endParaRPr>
          </a:p>
        </p:txBody>
      </p:sp>
      <p:sp>
        <p:nvSpPr>
          <p:cNvPr id="3076" name="TextBox 7"/>
          <p:cNvSpPr txBox="1">
            <a:spLocks noChangeArrowheads="1"/>
          </p:cNvSpPr>
          <p:nvPr/>
        </p:nvSpPr>
        <p:spPr bwMode="auto">
          <a:xfrm>
            <a:off x="285750" y="1500174"/>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graphicFrame>
        <p:nvGraphicFramePr>
          <p:cNvPr id="11" name="Diagram 10"/>
          <p:cNvGraphicFramePr/>
          <p:nvPr/>
        </p:nvGraphicFramePr>
        <p:xfrm>
          <a:off x="571472" y="1928802"/>
          <a:ext cx="7286676"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8" name="Slide Number Placeholder 17"/>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11</a:t>
            </a:fld>
            <a:endParaRPr lang="pt-PT" dirty="0"/>
          </a:p>
        </p:txBody>
      </p:sp>
      <p:sp>
        <p:nvSpPr>
          <p:cNvPr id="9" name="TextBox 8"/>
          <p:cNvSpPr txBox="1"/>
          <p:nvPr/>
        </p:nvSpPr>
        <p:spPr>
          <a:xfrm>
            <a:off x="428596"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285720" y="1000108"/>
            <a:ext cx="7926387" cy="642937"/>
          </a:xfrm>
        </p:spPr>
        <p:txBody>
          <a:bodyPr rtlCol="0">
            <a:noAutofit/>
          </a:bodyPr>
          <a:lstStyle/>
          <a:p>
            <a:pPr algn="l" eaLnBrk="1" fontAlgn="auto" hangingPunct="1">
              <a:spcAft>
                <a:spcPts val="0"/>
              </a:spcAft>
              <a:defRPr/>
            </a:pP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2.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Integration</a:t>
            </a: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of</a:t>
            </a: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Information</a:t>
            </a:r>
            <a:endPar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endParaRPr>
          </a:p>
        </p:txBody>
      </p:sp>
      <p:sp>
        <p:nvSpPr>
          <p:cNvPr id="3076" name="TextBox 7"/>
          <p:cNvSpPr txBox="1">
            <a:spLocks noChangeArrowheads="1"/>
          </p:cNvSpPr>
          <p:nvPr/>
        </p:nvSpPr>
        <p:spPr bwMode="auto">
          <a:xfrm>
            <a:off x="285750" y="1500174"/>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graphicFrame>
        <p:nvGraphicFramePr>
          <p:cNvPr id="11" name="Diagram 10"/>
          <p:cNvGraphicFramePr/>
          <p:nvPr/>
        </p:nvGraphicFramePr>
        <p:xfrm>
          <a:off x="6643702" y="857232"/>
          <a:ext cx="2285984" cy="2357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8" name="Slide Number Placeholder 17"/>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12</a:t>
            </a:fld>
            <a:endParaRPr lang="pt-PT" dirty="0"/>
          </a:p>
        </p:txBody>
      </p:sp>
      <p:sp>
        <p:nvSpPr>
          <p:cNvPr id="9" name="TextBox 8"/>
          <p:cNvSpPr txBox="1"/>
          <p:nvPr/>
        </p:nvSpPr>
        <p:spPr>
          <a:xfrm>
            <a:off x="428596"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sp>
        <p:nvSpPr>
          <p:cNvPr id="10" name="Rectangle 9"/>
          <p:cNvSpPr/>
          <p:nvPr/>
        </p:nvSpPr>
        <p:spPr>
          <a:xfrm>
            <a:off x="214282" y="2357430"/>
            <a:ext cx="8929718" cy="4247317"/>
          </a:xfrm>
          <a:prstGeom prst="rect">
            <a:avLst/>
          </a:prstGeom>
        </p:spPr>
        <p:txBody>
          <a:bodyPr wrap="square">
            <a:spAutoFit/>
          </a:bodyPr>
          <a:lstStyle/>
          <a:p>
            <a:pPr>
              <a:buFont typeface="Wingdings" pitchFamily="2" charset="2"/>
              <a:buChar char="v"/>
            </a:pPr>
            <a:r>
              <a:rPr lang="en-US" sz="1600" b="1" dirty="0" smtClean="0">
                <a:solidFill>
                  <a:schemeClr val="accent5">
                    <a:lumMod val="75000"/>
                  </a:schemeClr>
                </a:solidFill>
              </a:rPr>
              <a:t> EMODNET - European Marine Observation and Data Network </a:t>
            </a:r>
          </a:p>
          <a:p>
            <a:pPr>
              <a:buFont typeface="Wingdings" pitchFamily="2" charset="2"/>
              <a:buChar char="v"/>
            </a:pPr>
            <a:endParaRPr lang="en-US" sz="1600" b="1" dirty="0" smtClean="0">
              <a:solidFill>
                <a:schemeClr val="accent5">
                  <a:lumMod val="75000"/>
                </a:schemeClr>
              </a:solidFill>
              <a:latin typeface="+mj-lt"/>
            </a:endParaRPr>
          </a:p>
          <a:p>
            <a:pPr>
              <a:buFont typeface="Wingdings" pitchFamily="2" charset="2"/>
              <a:buChar char="ü"/>
            </a:pPr>
            <a:r>
              <a:rPr lang="en-US" dirty="0" smtClean="0">
                <a:solidFill>
                  <a:schemeClr val="tx2"/>
                </a:solidFill>
                <a:latin typeface="Calibri" pitchFamily="34" charset="0"/>
              </a:rPr>
              <a:t>Networking facility for maximizing added value from potentially any marine observation and data, supporting the </a:t>
            </a:r>
            <a:r>
              <a:rPr lang="pt-PT" dirty="0" err="1" smtClean="0">
                <a:solidFill>
                  <a:schemeClr val="tx2"/>
                </a:solidFill>
                <a:latin typeface="Calibri" pitchFamily="34" charset="0"/>
              </a:rPr>
              <a:t>'services'</a:t>
            </a:r>
            <a:r>
              <a:rPr lang="pt-PT" dirty="0" smtClean="0">
                <a:solidFill>
                  <a:schemeClr val="tx2"/>
                </a:solidFill>
                <a:latin typeface="Calibri" pitchFamily="34" charset="0"/>
              </a:rPr>
              <a:t> </a:t>
            </a:r>
            <a:r>
              <a:rPr lang="pt-PT" dirty="0" err="1" smtClean="0">
                <a:solidFill>
                  <a:schemeClr val="tx2"/>
                </a:solidFill>
                <a:latin typeface="Calibri" pitchFamily="34" charset="0"/>
              </a:rPr>
              <a:t>dimensions</a:t>
            </a:r>
            <a:r>
              <a:rPr lang="pt-PT" dirty="0" smtClean="0">
                <a:solidFill>
                  <a:schemeClr val="tx2"/>
                </a:solidFill>
                <a:latin typeface="Calibri" pitchFamily="34" charset="0"/>
              </a:rPr>
              <a:t> </a:t>
            </a:r>
            <a:r>
              <a:rPr lang="pt-PT" dirty="0" err="1" smtClean="0">
                <a:solidFill>
                  <a:schemeClr val="tx2"/>
                </a:solidFill>
                <a:latin typeface="Calibri" pitchFamily="34" charset="0"/>
              </a:rPr>
              <a:t>of</a:t>
            </a:r>
            <a:r>
              <a:rPr lang="pt-PT" dirty="0" smtClean="0">
                <a:solidFill>
                  <a:schemeClr val="tx2"/>
                </a:solidFill>
                <a:latin typeface="Calibri" pitchFamily="34" charset="0"/>
              </a:rPr>
              <a:t> </a:t>
            </a:r>
            <a:r>
              <a:rPr lang="pt-PT" dirty="0" err="1" smtClean="0">
                <a:solidFill>
                  <a:schemeClr val="tx2"/>
                </a:solidFill>
                <a:latin typeface="Calibri" pitchFamily="34" charset="0"/>
              </a:rPr>
              <a:t>maritime</a:t>
            </a:r>
            <a:r>
              <a:rPr lang="pt-PT" dirty="0" smtClean="0">
                <a:solidFill>
                  <a:schemeClr val="tx2"/>
                </a:solidFill>
                <a:latin typeface="Calibri" pitchFamily="34" charset="0"/>
              </a:rPr>
              <a:t> </a:t>
            </a:r>
            <a:r>
              <a:rPr lang="pt-PT" dirty="0" err="1" smtClean="0">
                <a:solidFill>
                  <a:schemeClr val="tx2"/>
                </a:solidFill>
                <a:latin typeface="Calibri" pitchFamily="34" charset="0"/>
              </a:rPr>
              <a:t>sectors</a:t>
            </a:r>
            <a:r>
              <a:rPr lang="pt-PT" dirty="0" smtClean="0">
                <a:solidFill>
                  <a:schemeClr val="tx2"/>
                </a:solidFill>
                <a:latin typeface="Calibri" pitchFamily="34" charset="0"/>
              </a:rPr>
              <a:t> </a:t>
            </a:r>
            <a:r>
              <a:rPr lang="en-US" dirty="0" smtClean="0">
                <a:solidFill>
                  <a:schemeClr val="tx2"/>
                </a:solidFill>
                <a:latin typeface="Calibri" pitchFamily="34" charset="0"/>
              </a:rPr>
              <a:t>and the knowledge base of the maritime </a:t>
            </a:r>
            <a:r>
              <a:rPr lang="pt-PT" dirty="0" err="1" smtClean="0">
                <a:solidFill>
                  <a:schemeClr val="tx2"/>
                </a:solidFill>
                <a:latin typeface="Calibri" pitchFamily="34" charset="0"/>
              </a:rPr>
              <a:t>Policy</a:t>
            </a:r>
            <a:r>
              <a:rPr lang="pt-PT" dirty="0" smtClean="0">
                <a:solidFill>
                  <a:schemeClr val="tx2"/>
                </a:solidFill>
                <a:latin typeface="Calibri" pitchFamily="34" charset="0"/>
              </a:rPr>
              <a:t>.</a:t>
            </a:r>
          </a:p>
          <a:p>
            <a:pPr>
              <a:buFont typeface="Wingdings" pitchFamily="2" charset="2"/>
              <a:buChar char="ü"/>
            </a:pPr>
            <a:endParaRPr lang="pt-PT" dirty="0" smtClean="0">
              <a:solidFill>
                <a:schemeClr val="tx2"/>
              </a:solidFill>
              <a:latin typeface="Calibri" pitchFamily="34" charset="0"/>
            </a:endParaRPr>
          </a:p>
          <a:p>
            <a:pPr>
              <a:buFont typeface="Wingdings" pitchFamily="2" charset="2"/>
              <a:buChar char="ü"/>
            </a:pPr>
            <a:r>
              <a:rPr lang="en-US" dirty="0" smtClean="0">
                <a:solidFill>
                  <a:schemeClr val="tx2"/>
                </a:solidFill>
                <a:latin typeface="Calibri" pitchFamily="34" charset="0"/>
              </a:rPr>
              <a:t>Focus on becoming a 'data warehouse' for marine observations for all types of users.</a:t>
            </a:r>
          </a:p>
          <a:p>
            <a:pPr>
              <a:buFont typeface="Wingdings" pitchFamily="2" charset="2"/>
              <a:buChar char="ü"/>
            </a:pPr>
            <a:endParaRPr lang="en-US" dirty="0" smtClean="0">
              <a:solidFill>
                <a:schemeClr val="tx2"/>
              </a:solidFill>
              <a:latin typeface="Calibri" pitchFamily="34" charset="0"/>
            </a:endParaRPr>
          </a:p>
          <a:p>
            <a:pPr>
              <a:buFont typeface="Wingdings" pitchFamily="2" charset="2"/>
              <a:buChar char="ü"/>
            </a:pPr>
            <a:r>
              <a:rPr lang="en-US" dirty="0" smtClean="0">
                <a:solidFill>
                  <a:schemeClr val="tx2"/>
                </a:solidFill>
                <a:latin typeface="Calibri" pitchFamily="34" charset="0"/>
              </a:rPr>
              <a:t>Regionally coherent, streamlined, raw data sets accessible to all potential users.</a:t>
            </a:r>
          </a:p>
          <a:p>
            <a:r>
              <a:rPr lang="pt-PT" dirty="0" err="1" smtClean="0">
                <a:solidFill>
                  <a:schemeClr val="tx2"/>
                </a:solidFill>
                <a:latin typeface="Calibri" pitchFamily="34" charset="0"/>
              </a:rPr>
              <a:t>Discovery</a:t>
            </a:r>
            <a:r>
              <a:rPr lang="pt-PT" dirty="0" smtClean="0">
                <a:solidFill>
                  <a:schemeClr val="tx2"/>
                </a:solidFill>
                <a:latin typeface="Calibri" pitchFamily="34" charset="0"/>
              </a:rPr>
              <a:t>, </a:t>
            </a:r>
            <a:r>
              <a:rPr lang="pt-PT" dirty="0" err="1" smtClean="0">
                <a:solidFill>
                  <a:schemeClr val="tx2"/>
                </a:solidFill>
                <a:latin typeface="Calibri" pitchFamily="34" charset="0"/>
              </a:rPr>
              <a:t>viewing</a:t>
            </a:r>
            <a:r>
              <a:rPr lang="pt-PT" dirty="0" smtClean="0">
                <a:solidFill>
                  <a:schemeClr val="tx2"/>
                </a:solidFill>
                <a:latin typeface="Calibri" pitchFamily="34" charset="0"/>
              </a:rPr>
              <a:t>, </a:t>
            </a:r>
            <a:r>
              <a:rPr lang="pt-PT" dirty="0" err="1" smtClean="0">
                <a:solidFill>
                  <a:schemeClr val="tx2"/>
                </a:solidFill>
                <a:latin typeface="Calibri" pitchFamily="34" charset="0"/>
              </a:rPr>
              <a:t>retrieving</a:t>
            </a:r>
            <a:r>
              <a:rPr lang="pt-PT" dirty="0" smtClean="0">
                <a:solidFill>
                  <a:schemeClr val="tx2"/>
                </a:solidFill>
                <a:latin typeface="Calibri" pitchFamily="34" charset="0"/>
              </a:rPr>
              <a:t>. </a:t>
            </a:r>
            <a:r>
              <a:rPr lang="pt-PT" dirty="0" err="1" smtClean="0">
                <a:solidFill>
                  <a:schemeClr val="tx2"/>
                </a:solidFill>
                <a:latin typeface="Calibri" pitchFamily="34" charset="0"/>
              </a:rPr>
              <a:t>Extensive</a:t>
            </a:r>
            <a:r>
              <a:rPr lang="pt-PT" dirty="0" smtClean="0">
                <a:solidFill>
                  <a:schemeClr val="tx2"/>
                </a:solidFill>
                <a:latin typeface="Calibri" pitchFamily="34" charset="0"/>
              </a:rPr>
              <a:t> </a:t>
            </a:r>
            <a:r>
              <a:rPr lang="pt-PT" dirty="0" err="1" smtClean="0">
                <a:solidFill>
                  <a:schemeClr val="tx2"/>
                </a:solidFill>
                <a:latin typeface="Calibri" pitchFamily="34" charset="0"/>
              </a:rPr>
              <a:t>post-processing</a:t>
            </a:r>
            <a:r>
              <a:rPr lang="pt-PT" dirty="0" smtClean="0">
                <a:solidFill>
                  <a:schemeClr val="tx2"/>
                </a:solidFill>
                <a:latin typeface="Calibri" pitchFamily="34" charset="0"/>
              </a:rPr>
              <a:t> (</a:t>
            </a:r>
            <a:r>
              <a:rPr lang="pt-PT" dirty="0" err="1" smtClean="0">
                <a:solidFill>
                  <a:schemeClr val="tx2"/>
                </a:solidFill>
                <a:latin typeface="Calibri" pitchFamily="34" charset="0"/>
              </a:rPr>
              <a:t>into</a:t>
            </a:r>
            <a:r>
              <a:rPr lang="pt-PT" dirty="0" smtClean="0">
                <a:solidFill>
                  <a:schemeClr val="tx2"/>
                </a:solidFill>
                <a:latin typeface="Calibri" pitchFamily="34" charset="0"/>
              </a:rPr>
              <a:t> </a:t>
            </a:r>
            <a:r>
              <a:rPr lang="pt-PT" dirty="0" err="1" smtClean="0">
                <a:solidFill>
                  <a:schemeClr val="tx2"/>
                </a:solidFill>
                <a:latin typeface="Calibri" pitchFamily="34" charset="0"/>
              </a:rPr>
              <a:t>information</a:t>
            </a:r>
            <a:r>
              <a:rPr lang="pt-PT" dirty="0" smtClean="0">
                <a:solidFill>
                  <a:schemeClr val="tx2"/>
                </a:solidFill>
                <a:latin typeface="Calibri" pitchFamily="34" charset="0"/>
              </a:rPr>
              <a:t> </a:t>
            </a:r>
            <a:r>
              <a:rPr lang="pt-PT" dirty="0" err="1" smtClean="0">
                <a:solidFill>
                  <a:schemeClr val="tx2"/>
                </a:solidFill>
                <a:latin typeface="Calibri" pitchFamily="34" charset="0"/>
              </a:rPr>
              <a:t>products</a:t>
            </a:r>
            <a:r>
              <a:rPr lang="pt-PT" dirty="0" smtClean="0">
                <a:solidFill>
                  <a:schemeClr val="tx2"/>
                </a:solidFill>
                <a:latin typeface="Calibri" pitchFamily="34" charset="0"/>
              </a:rPr>
              <a:t>) </a:t>
            </a:r>
            <a:r>
              <a:rPr lang="pt-PT" dirty="0" err="1" smtClean="0">
                <a:solidFill>
                  <a:schemeClr val="tx2"/>
                </a:solidFill>
                <a:latin typeface="Calibri" pitchFamily="34" charset="0"/>
              </a:rPr>
              <a:t>not</a:t>
            </a:r>
            <a:r>
              <a:rPr lang="pt-PT" dirty="0" smtClean="0">
                <a:solidFill>
                  <a:schemeClr val="tx2"/>
                </a:solidFill>
                <a:latin typeface="Calibri" pitchFamily="34" charset="0"/>
              </a:rPr>
              <a:t> </a:t>
            </a:r>
            <a:r>
              <a:rPr lang="pt-PT" dirty="0" err="1" smtClean="0">
                <a:solidFill>
                  <a:schemeClr val="tx2"/>
                </a:solidFill>
                <a:latin typeface="Calibri" pitchFamily="34" charset="0"/>
              </a:rPr>
              <a:t>intended</a:t>
            </a:r>
            <a:r>
              <a:rPr lang="pt-PT" dirty="0" smtClean="0">
                <a:solidFill>
                  <a:schemeClr val="tx2"/>
                </a:solidFill>
                <a:latin typeface="Calibri" pitchFamily="34" charset="0"/>
              </a:rPr>
              <a:t>.</a:t>
            </a:r>
            <a:endParaRPr lang="en-US" dirty="0" smtClean="0">
              <a:solidFill>
                <a:schemeClr val="tx2"/>
              </a:solidFill>
              <a:latin typeface="Calibri" pitchFamily="34" charset="0"/>
            </a:endParaRPr>
          </a:p>
          <a:p>
            <a:pPr>
              <a:buFont typeface="Wingdings" pitchFamily="2" charset="2"/>
              <a:buChar char="v"/>
            </a:pPr>
            <a:endParaRPr lang="en-US" sz="1600" dirty="0" smtClean="0">
              <a:latin typeface="+mj-lt"/>
            </a:endParaRPr>
          </a:p>
          <a:p>
            <a:pPr>
              <a:buFont typeface="Wingdings" pitchFamily="2" charset="2"/>
              <a:buChar char="v"/>
            </a:pPr>
            <a:endParaRPr lang="en-US" sz="1600" dirty="0" smtClean="0">
              <a:latin typeface="+mj-lt"/>
            </a:endParaRPr>
          </a:p>
          <a:p>
            <a:pPr>
              <a:buFont typeface="Wingdings" pitchFamily="2" charset="2"/>
              <a:buChar char="v"/>
            </a:pPr>
            <a:endParaRPr lang="en-US" sz="1600" dirty="0" smtClean="0">
              <a:latin typeface="+mj-lt"/>
            </a:endParaRPr>
          </a:p>
          <a:p>
            <a:pPr>
              <a:buFont typeface="Wingdings" pitchFamily="2" charset="2"/>
              <a:buChar char="v"/>
            </a:pPr>
            <a:endParaRPr lang="en-US" sz="1600" dirty="0" smtClean="0">
              <a:latin typeface="+mj-lt"/>
            </a:endParaRPr>
          </a:p>
          <a:p>
            <a:pPr algn="r"/>
            <a:r>
              <a:rPr lang="en-US" sz="1200" dirty="0" smtClean="0">
                <a:latin typeface="+mj-lt"/>
              </a:rPr>
              <a:t>Source: EC Commission/ DG MARE website</a:t>
            </a:r>
            <a:endParaRPr lang="en-US" sz="12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285720" y="1000108"/>
            <a:ext cx="7926387" cy="642937"/>
          </a:xfrm>
        </p:spPr>
        <p:txBody>
          <a:bodyPr rtlCol="0">
            <a:noAutofit/>
          </a:bodyPr>
          <a:lstStyle/>
          <a:p>
            <a:pPr algn="l" eaLnBrk="1" fontAlgn="auto" hangingPunct="1">
              <a:spcAft>
                <a:spcPts val="0"/>
              </a:spcAft>
              <a:defRPr/>
            </a:pP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2.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Integration</a:t>
            </a: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of</a:t>
            </a: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Information</a:t>
            </a:r>
            <a:endPar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endParaRPr>
          </a:p>
        </p:txBody>
      </p:sp>
      <p:sp>
        <p:nvSpPr>
          <p:cNvPr id="3076" name="TextBox 7"/>
          <p:cNvSpPr txBox="1">
            <a:spLocks noChangeArrowheads="1"/>
          </p:cNvSpPr>
          <p:nvPr/>
        </p:nvSpPr>
        <p:spPr bwMode="auto">
          <a:xfrm>
            <a:off x="285750" y="1500174"/>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16" name="Rectangle 15"/>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8" name="Slide Number Placeholder 17"/>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13</a:t>
            </a:fld>
            <a:endParaRPr lang="pt-PT" dirty="0"/>
          </a:p>
        </p:txBody>
      </p:sp>
      <p:sp>
        <p:nvSpPr>
          <p:cNvPr id="9" name="TextBox 8"/>
          <p:cNvSpPr txBox="1"/>
          <p:nvPr/>
        </p:nvSpPr>
        <p:spPr>
          <a:xfrm>
            <a:off x="428596"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graphicFrame>
        <p:nvGraphicFramePr>
          <p:cNvPr id="10" name="Diagram 9"/>
          <p:cNvGraphicFramePr/>
          <p:nvPr/>
        </p:nvGraphicFramePr>
        <p:xfrm>
          <a:off x="6572264" y="785794"/>
          <a:ext cx="2428892" cy="25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107141" y="2143116"/>
            <a:ext cx="8929718" cy="4801314"/>
          </a:xfrm>
          <a:prstGeom prst="rect">
            <a:avLst/>
          </a:prstGeom>
        </p:spPr>
        <p:txBody>
          <a:bodyPr wrap="square">
            <a:spAutoFit/>
          </a:bodyPr>
          <a:lstStyle/>
          <a:p>
            <a:pPr>
              <a:buClr>
                <a:srgbClr val="92D050"/>
              </a:buClr>
              <a:buFont typeface="Wingdings" pitchFamily="2" charset="2"/>
              <a:buChar char="v"/>
            </a:pPr>
            <a:r>
              <a:rPr lang="en-US" sz="1600" b="1" dirty="0" smtClean="0">
                <a:solidFill>
                  <a:schemeClr val="accent5">
                    <a:lumMod val="75000"/>
                  </a:schemeClr>
                </a:solidFill>
              </a:rPr>
              <a:t> </a:t>
            </a:r>
            <a:r>
              <a:rPr lang="en-US" b="1" dirty="0" smtClean="0">
                <a:solidFill>
                  <a:srgbClr val="92D050"/>
                </a:solidFill>
                <a:latin typeface="Calibri" pitchFamily="34" charset="0"/>
              </a:rPr>
              <a:t>WISE MARINE - </a:t>
            </a:r>
            <a:r>
              <a:rPr lang="pt-PT" b="1" dirty="0" err="1" smtClean="0">
                <a:solidFill>
                  <a:srgbClr val="92D050"/>
                </a:solidFill>
                <a:latin typeface="Calibri" pitchFamily="34" charset="0"/>
              </a:rPr>
              <a:t>Water</a:t>
            </a:r>
            <a:r>
              <a:rPr lang="pt-PT" b="1" dirty="0" smtClean="0">
                <a:solidFill>
                  <a:srgbClr val="92D050"/>
                </a:solidFill>
                <a:latin typeface="Calibri" pitchFamily="34" charset="0"/>
              </a:rPr>
              <a:t> </a:t>
            </a:r>
            <a:r>
              <a:rPr lang="pt-PT" b="1" dirty="0" err="1" smtClean="0">
                <a:solidFill>
                  <a:srgbClr val="92D050"/>
                </a:solidFill>
                <a:latin typeface="Calibri" pitchFamily="34" charset="0"/>
              </a:rPr>
              <a:t>Information</a:t>
            </a:r>
            <a:r>
              <a:rPr lang="pt-PT" b="1" dirty="0" smtClean="0">
                <a:solidFill>
                  <a:srgbClr val="92D050"/>
                </a:solidFill>
                <a:latin typeface="Calibri" pitchFamily="34" charset="0"/>
              </a:rPr>
              <a:t> </a:t>
            </a:r>
            <a:r>
              <a:rPr lang="pt-PT" b="1" dirty="0" err="1" smtClean="0">
                <a:solidFill>
                  <a:srgbClr val="92D050"/>
                </a:solidFill>
                <a:latin typeface="Calibri" pitchFamily="34" charset="0"/>
              </a:rPr>
              <a:t>System</a:t>
            </a:r>
            <a:r>
              <a:rPr lang="pt-PT" b="1" dirty="0" smtClean="0">
                <a:solidFill>
                  <a:srgbClr val="92D050"/>
                </a:solidFill>
                <a:latin typeface="Calibri" pitchFamily="34" charset="0"/>
              </a:rPr>
              <a:t> for </a:t>
            </a:r>
            <a:r>
              <a:rPr lang="pt-PT" b="1" dirty="0" err="1" smtClean="0">
                <a:solidFill>
                  <a:srgbClr val="92D050"/>
                </a:solidFill>
                <a:latin typeface="Calibri" pitchFamily="34" charset="0"/>
              </a:rPr>
              <a:t>Europe</a:t>
            </a:r>
            <a:endParaRPr lang="pt-PT" b="1" dirty="0" smtClean="0">
              <a:solidFill>
                <a:srgbClr val="92D050"/>
              </a:solidFill>
              <a:latin typeface="Calibri" pitchFamily="34" charset="0"/>
            </a:endParaRPr>
          </a:p>
          <a:p>
            <a:endParaRPr lang="pt-PT" sz="1600" dirty="0" smtClean="0"/>
          </a:p>
          <a:p>
            <a:pPr>
              <a:buFont typeface="Wingdings" pitchFamily="2" charset="2"/>
              <a:buChar char="ü"/>
            </a:pPr>
            <a:r>
              <a:rPr lang="pt-PT" dirty="0" err="1" smtClean="0">
                <a:solidFill>
                  <a:schemeClr val="tx2"/>
                </a:solidFill>
                <a:latin typeface="Calibri" pitchFamily="34" charset="0"/>
              </a:rPr>
              <a:t>European</a:t>
            </a:r>
            <a:r>
              <a:rPr lang="pt-PT" dirty="0" smtClean="0">
                <a:solidFill>
                  <a:schemeClr val="tx2"/>
                </a:solidFill>
                <a:latin typeface="Calibri" pitchFamily="34" charset="0"/>
              </a:rPr>
              <a:t> portal </a:t>
            </a:r>
            <a:r>
              <a:rPr lang="pt-PT" dirty="0" err="1" smtClean="0">
                <a:solidFill>
                  <a:schemeClr val="tx2"/>
                </a:solidFill>
                <a:latin typeface="Calibri" pitchFamily="34" charset="0"/>
              </a:rPr>
              <a:t>for</a:t>
            </a:r>
            <a:r>
              <a:rPr lang="pt-PT" dirty="0" smtClean="0">
                <a:solidFill>
                  <a:schemeClr val="tx2"/>
                </a:solidFill>
                <a:latin typeface="Calibri" pitchFamily="34" charset="0"/>
              </a:rPr>
              <a:t> marine </a:t>
            </a:r>
            <a:r>
              <a:rPr lang="pt-PT" dirty="0" err="1" smtClean="0">
                <a:solidFill>
                  <a:schemeClr val="tx2"/>
                </a:solidFill>
                <a:latin typeface="Calibri" pitchFamily="34" charset="0"/>
              </a:rPr>
              <a:t>environmental</a:t>
            </a:r>
            <a:r>
              <a:rPr lang="pt-PT" dirty="0" smtClean="0">
                <a:solidFill>
                  <a:schemeClr val="tx2"/>
                </a:solidFill>
                <a:latin typeface="Calibri" pitchFamily="34" charset="0"/>
              </a:rPr>
              <a:t> </a:t>
            </a:r>
            <a:r>
              <a:rPr lang="en-US" dirty="0" smtClean="0">
                <a:solidFill>
                  <a:schemeClr val="tx2"/>
                </a:solidFill>
                <a:latin typeface="Calibri" pitchFamily="34" charset="0"/>
              </a:rPr>
              <a:t>information, in line with </a:t>
            </a:r>
            <a:r>
              <a:rPr lang="en-US" dirty="0" smtClean="0">
                <a:solidFill>
                  <a:schemeClr val="tx2"/>
                </a:solidFill>
                <a:latin typeface="Calibri" pitchFamily="34" charset="0"/>
              </a:rPr>
              <a:t>SEIS (Shared Environmental Information System); </a:t>
            </a:r>
            <a:r>
              <a:rPr lang="en-US" dirty="0" smtClean="0">
                <a:solidFill>
                  <a:schemeClr val="tx2"/>
                </a:solidFill>
                <a:latin typeface="Calibri" pitchFamily="34" charset="0"/>
              </a:rPr>
              <a:t>Streamlined </a:t>
            </a:r>
            <a:r>
              <a:rPr lang="pt-PT" dirty="0" err="1" smtClean="0">
                <a:solidFill>
                  <a:schemeClr val="tx2"/>
                </a:solidFill>
                <a:latin typeface="Calibri" pitchFamily="34" charset="0"/>
              </a:rPr>
              <a:t>official</a:t>
            </a:r>
            <a:r>
              <a:rPr lang="pt-PT" dirty="0" smtClean="0">
                <a:solidFill>
                  <a:schemeClr val="tx2"/>
                </a:solidFill>
                <a:latin typeface="Calibri" pitchFamily="34" charset="0"/>
              </a:rPr>
              <a:t> </a:t>
            </a:r>
            <a:r>
              <a:rPr lang="pt-PT" dirty="0" err="1" smtClean="0">
                <a:solidFill>
                  <a:schemeClr val="tx2"/>
                </a:solidFill>
                <a:latin typeface="Calibri" pitchFamily="34" charset="0"/>
              </a:rPr>
              <a:t>reporting</a:t>
            </a:r>
            <a:r>
              <a:rPr lang="pt-PT" dirty="0" smtClean="0">
                <a:solidFill>
                  <a:schemeClr val="tx2"/>
                </a:solidFill>
                <a:latin typeface="Calibri" pitchFamily="34" charset="0"/>
              </a:rPr>
              <a:t> </a:t>
            </a:r>
            <a:r>
              <a:rPr lang="pt-PT" dirty="0" err="1" smtClean="0">
                <a:solidFill>
                  <a:schemeClr val="tx2"/>
                </a:solidFill>
                <a:latin typeface="Calibri" pitchFamily="34" charset="0"/>
              </a:rPr>
              <a:t>channel</a:t>
            </a:r>
            <a:r>
              <a:rPr lang="pt-PT" dirty="0" smtClean="0">
                <a:solidFill>
                  <a:schemeClr val="tx2"/>
                </a:solidFill>
                <a:latin typeface="Calibri" pitchFamily="34" charset="0"/>
              </a:rPr>
              <a:t>, </a:t>
            </a:r>
            <a:r>
              <a:rPr lang="pt-PT" dirty="0" err="1" smtClean="0">
                <a:solidFill>
                  <a:schemeClr val="tx2"/>
                </a:solidFill>
                <a:latin typeface="Calibri" pitchFamily="34" charset="0"/>
              </a:rPr>
              <a:t>reference</a:t>
            </a:r>
            <a:r>
              <a:rPr lang="pt-PT" dirty="0" smtClean="0">
                <a:solidFill>
                  <a:schemeClr val="tx2"/>
                </a:solidFill>
                <a:latin typeface="Calibri" pitchFamily="34" charset="0"/>
              </a:rPr>
              <a:t> centre </a:t>
            </a:r>
            <a:r>
              <a:rPr lang="pt-PT" dirty="0" err="1" smtClean="0">
                <a:solidFill>
                  <a:schemeClr val="tx2"/>
                </a:solidFill>
                <a:latin typeface="Calibri" pitchFamily="34" charset="0"/>
              </a:rPr>
              <a:t>for</a:t>
            </a:r>
            <a:r>
              <a:rPr lang="pt-PT" dirty="0" smtClean="0">
                <a:solidFill>
                  <a:schemeClr val="tx2"/>
                </a:solidFill>
                <a:latin typeface="Calibri" pitchFamily="34" charset="0"/>
              </a:rPr>
              <a:t> </a:t>
            </a:r>
            <a:r>
              <a:rPr lang="pt-PT" dirty="0" err="1" smtClean="0">
                <a:solidFill>
                  <a:schemeClr val="tx2"/>
                </a:solidFill>
                <a:latin typeface="Calibri" pitchFamily="34" charset="0"/>
              </a:rPr>
              <a:t>thematic</a:t>
            </a:r>
            <a:r>
              <a:rPr lang="pt-PT" dirty="0" smtClean="0">
                <a:solidFill>
                  <a:schemeClr val="tx2"/>
                </a:solidFill>
                <a:latin typeface="Calibri" pitchFamily="34" charset="0"/>
              </a:rPr>
              <a:t> marine </a:t>
            </a:r>
            <a:r>
              <a:rPr lang="pt-PT" dirty="0" err="1" smtClean="0">
                <a:solidFill>
                  <a:schemeClr val="tx2"/>
                </a:solidFill>
                <a:latin typeface="Calibri" pitchFamily="34" charset="0"/>
              </a:rPr>
              <a:t>environmental</a:t>
            </a:r>
            <a:r>
              <a:rPr lang="pt-PT" dirty="0" smtClean="0">
                <a:solidFill>
                  <a:schemeClr val="tx2"/>
                </a:solidFill>
                <a:latin typeface="Calibri" pitchFamily="34" charset="0"/>
              </a:rPr>
              <a:t> </a:t>
            </a:r>
            <a:r>
              <a:rPr lang="pt-PT" dirty="0" err="1" smtClean="0">
                <a:solidFill>
                  <a:schemeClr val="tx2"/>
                </a:solidFill>
                <a:latin typeface="Calibri" pitchFamily="34" charset="0"/>
              </a:rPr>
              <a:t>information</a:t>
            </a:r>
            <a:endParaRPr lang="pt-PT" dirty="0" smtClean="0">
              <a:solidFill>
                <a:schemeClr val="tx2"/>
              </a:solidFill>
              <a:latin typeface="Calibri" pitchFamily="34" charset="0"/>
            </a:endParaRPr>
          </a:p>
          <a:p>
            <a:pPr>
              <a:buFont typeface="Wingdings" pitchFamily="2" charset="2"/>
              <a:buChar char="ü"/>
            </a:pPr>
            <a:endParaRPr lang="en-US" dirty="0" smtClean="0">
              <a:solidFill>
                <a:schemeClr val="tx2"/>
              </a:solidFill>
              <a:latin typeface="Calibri" pitchFamily="34" charset="0"/>
            </a:endParaRPr>
          </a:p>
          <a:p>
            <a:pPr>
              <a:buFont typeface="Wingdings" pitchFamily="2" charset="2"/>
              <a:buChar char="ü"/>
            </a:pPr>
            <a:endParaRPr lang="en-US" dirty="0" smtClean="0">
              <a:solidFill>
                <a:schemeClr val="tx2"/>
              </a:solidFill>
              <a:latin typeface="Calibri" pitchFamily="34" charset="0"/>
            </a:endParaRPr>
          </a:p>
          <a:p>
            <a:pPr>
              <a:buFont typeface="Wingdings" pitchFamily="2" charset="2"/>
              <a:buChar char="ü"/>
            </a:pPr>
            <a:r>
              <a:rPr lang="en-US" dirty="0" smtClean="0">
                <a:solidFill>
                  <a:schemeClr val="tx2"/>
                </a:solidFill>
                <a:latin typeface="Calibri" pitchFamily="34" charset="0"/>
              </a:rPr>
              <a:t>Focus on becoming a 'common reporting and information sharing' facility for communities in the sphere of marine </a:t>
            </a:r>
            <a:r>
              <a:rPr lang="pt-PT" dirty="0" err="1" smtClean="0">
                <a:solidFill>
                  <a:schemeClr val="tx2"/>
                </a:solidFill>
                <a:latin typeface="Calibri" pitchFamily="34" charset="0"/>
              </a:rPr>
              <a:t>environmental</a:t>
            </a:r>
            <a:r>
              <a:rPr lang="pt-PT" dirty="0" smtClean="0">
                <a:solidFill>
                  <a:schemeClr val="tx2"/>
                </a:solidFill>
                <a:latin typeface="Calibri" pitchFamily="34" charset="0"/>
              </a:rPr>
              <a:t> </a:t>
            </a:r>
            <a:r>
              <a:rPr lang="pt-PT" dirty="0" err="1" smtClean="0">
                <a:solidFill>
                  <a:schemeClr val="tx2"/>
                </a:solidFill>
                <a:latin typeface="Calibri" pitchFamily="34" charset="0"/>
              </a:rPr>
              <a:t>policy</a:t>
            </a:r>
            <a:r>
              <a:rPr lang="pt-PT" dirty="0" smtClean="0">
                <a:solidFill>
                  <a:schemeClr val="tx2"/>
                </a:solidFill>
                <a:latin typeface="Calibri" pitchFamily="34" charset="0"/>
              </a:rPr>
              <a:t>.</a:t>
            </a:r>
          </a:p>
          <a:p>
            <a:pPr>
              <a:buFont typeface="Wingdings" pitchFamily="2" charset="2"/>
              <a:buChar char="ü"/>
            </a:pPr>
            <a:endParaRPr lang="en-US" dirty="0" smtClean="0">
              <a:solidFill>
                <a:schemeClr val="tx2"/>
              </a:solidFill>
              <a:latin typeface="Calibri" pitchFamily="34" charset="0"/>
            </a:endParaRPr>
          </a:p>
          <a:p>
            <a:pPr>
              <a:buFont typeface="Wingdings" pitchFamily="2" charset="2"/>
              <a:buChar char="ü"/>
            </a:pPr>
            <a:r>
              <a:rPr lang="en-US" dirty="0" smtClean="0">
                <a:solidFill>
                  <a:schemeClr val="tx2"/>
                </a:solidFill>
                <a:latin typeface="Calibri" pitchFamily="34" charset="0"/>
              </a:rPr>
              <a:t>Prioritized entry levels in WISE-Marine are:</a:t>
            </a:r>
          </a:p>
          <a:p>
            <a:pPr lvl="1"/>
            <a:r>
              <a:rPr lang="en-US" dirty="0" smtClean="0">
                <a:solidFill>
                  <a:schemeClr val="tx2"/>
                </a:solidFill>
                <a:latin typeface="Calibri" pitchFamily="34" charset="0"/>
              </a:rPr>
              <a:t>1. Indicators and thematic assessments;</a:t>
            </a:r>
          </a:p>
          <a:p>
            <a:pPr lvl="1"/>
            <a:r>
              <a:rPr lang="en-US" dirty="0" smtClean="0">
                <a:solidFill>
                  <a:schemeClr val="tx2"/>
                </a:solidFill>
                <a:latin typeface="Calibri" pitchFamily="34" charset="0"/>
              </a:rPr>
              <a:t>2. Access to underlying data;</a:t>
            </a:r>
          </a:p>
          <a:p>
            <a:pPr lvl="1"/>
            <a:r>
              <a:rPr lang="en-US" dirty="0" smtClean="0">
                <a:solidFill>
                  <a:schemeClr val="tx2"/>
                </a:solidFill>
                <a:latin typeface="Calibri" pitchFamily="34" charset="0"/>
              </a:rPr>
              <a:t>3. Interpretation in order to derive </a:t>
            </a:r>
            <a:r>
              <a:rPr lang="pt-PT" dirty="0" err="1" smtClean="0">
                <a:solidFill>
                  <a:schemeClr val="tx2"/>
                </a:solidFill>
                <a:latin typeface="Calibri" pitchFamily="34" charset="0"/>
              </a:rPr>
              <a:t>environmental</a:t>
            </a:r>
            <a:r>
              <a:rPr lang="pt-PT" dirty="0" smtClean="0">
                <a:solidFill>
                  <a:schemeClr val="tx2"/>
                </a:solidFill>
                <a:latin typeface="Calibri" pitchFamily="34" charset="0"/>
              </a:rPr>
              <a:t> </a:t>
            </a:r>
            <a:r>
              <a:rPr lang="pt-PT" dirty="0" err="1" smtClean="0">
                <a:solidFill>
                  <a:schemeClr val="tx2"/>
                </a:solidFill>
                <a:latin typeface="Calibri" pitchFamily="34" charset="0"/>
              </a:rPr>
              <a:t>meaning</a:t>
            </a:r>
            <a:r>
              <a:rPr lang="pt-PT" dirty="0" smtClean="0">
                <a:solidFill>
                  <a:schemeClr val="tx2"/>
                </a:solidFill>
                <a:latin typeface="Calibri" pitchFamily="34" charset="0"/>
              </a:rPr>
              <a:t> </a:t>
            </a:r>
            <a:r>
              <a:rPr lang="pt-PT" dirty="0" err="1" smtClean="0">
                <a:solidFill>
                  <a:schemeClr val="tx2"/>
                </a:solidFill>
                <a:latin typeface="Calibri" pitchFamily="34" charset="0"/>
              </a:rPr>
              <a:t>from</a:t>
            </a:r>
            <a:r>
              <a:rPr lang="pt-PT" dirty="0" smtClean="0">
                <a:solidFill>
                  <a:schemeClr val="tx2"/>
                </a:solidFill>
                <a:latin typeface="Calibri" pitchFamily="34" charset="0"/>
              </a:rPr>
              <a:t> data.</a:t>
            </a:r>
          </a:p>
          <a:p>
            <a:endParaRPr lang="pt-PT" sz="1600" dirty="0" smtClean="0">
              <a:latin typeface="+mj-lt"/>
            </a:endParaRPr>
          </a:p>
          <a:p>
            <a:endParaRPr lang="pt-PT" sz="1600" dirty="0" smtClean="0">
              <a:latin typeface="+mj-lt"/>
            </a:endParaRPr>
          </a:p>
          <a:p>
            <a:pPr algn="r"/>
            <a:endParaRPr lang="pt-PT" sz="1200" dirty="0" smtClean="0">
              <a:latin typeface="+mj-lt"/>
            </a:endParaRPr>
          </a:p>
          <a:p>
            <a:pPr algn="r"/>
            <a:r>
              <a:rPr lang="en-US" sz="1200" dirty="0" smtClean="0"/>
              <a:t>Source: EC Commission/ DG MARE website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285720" y="1000108"/>
            <a:ext cx="7926387" cy="642937"/>
          </a:xfrm>
        </p:spPr>
        <p:txBody>
          <a:bodyPr rtlCol="0">
            <a:noAutofit/>
          </a:bodyPr>
          <a:lstStyle/>
          <a:p>
            <a:pPr algn="l" eaLnBrk="1" fontAlgn="auto" hangingPunct="1">
              <a:spcAft>
                <a:spcPts val="0"/>
              </a:spcAft>
              <a:defRPr/>
            </a:pP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2.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Integration</a:t>
            </a: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of</a:t>
            </a: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 </a:t>
            </a:r>
            <a:r>
              <a:rPr lang="pt-PT" sz="32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Information</a:t>
            </a:r>
            <a:endPar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endParaRPr>
          </a:p>
        </p:txBody>
      </p:sp>
      <p:sp>
        <p:nvSpPr>
          <p:cNvPr id="3076" name="TextBox 7"/>
          <p:cNvSpPr txBox="1">
            <a:spLocks noChangeArrowheads="1"/>
          </p:cNvSpPr>
          <p:nvPr/>
        </p:nvSpPr>
        <p:spPr bwMode="auto">
          <a:xfrm>
            <a:off x="285750" y="1500174"/>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16" name="Rectangle 15"/>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8" name="Slide Number Placeholder 17"/>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14</a:t>
            </a:fld>
            <a:endParaRPr lang="pt-PT" dirty="0"/>
          </a:p>
        </p:txBody>
      </p:sp>
      <p:sp>
        <p:nvSpPr>
          <p:cNvPr id="9" name="TextBox 8"/>
          <p:cNvSpPr txBox="1"/>
          <p:nvPr/>
        </p:nvSpPr>
        <p:spPr>
          <a:xfrm>
            <a:off x="428596"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graphicFrame>
        <p:nvGraphicFramePr>
          <p:cNvPr id="10" name="Diagram 9"/>
          <p:cNvGraphicFramePr/>
          <p:nvPr/>
        </p:nvGraphicFramePr>
        <p:xfrm>
          <a:off x="5929322" y="1071546"/>
          <a:ext cx="3000428" cy="2571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178563" y="1928802"/>
            <a:ext cx="9036907" cy="4770537"/>
          </a:xfrm>
          <a:prstGeom prst="rect">
            <a:avLst/>
          </a:prstGeom>
        </p:spPr>
        <p:txBody>
          <a:bodyPr wrap="square">
            <a:spAutoFit/>
          </a:bodyPr>
          <a:lstStyle/>
          <a:p>
            <a:pPr>
              <a:buClr>
                <a:schemeClr val="accent2">
                  <a:lumMod val="75000"/>
                </a:schemeClr>
              </a:buClr>
              <a:buFont typeface="Wingdings" pitchFamily="2" charset="2"/>
              <a:buChar char="v"/>
            </a:pPr>
            <a:r>
              <a:rPr lang="pt-PT" sz="1600" b="1" dirty="0" smtClean="0">
                <a:solidFill>
                  <a:schemeClr val="accent2">
                    <a:lumMod val="75000"/>
                  </a:schemeClr>
                </a:solidFill>
                <a:latin typeface="+mj-lt"/>
              </a:rPr>
              <a:t>FP7 </a:t>
            </a:r>
            <a:r>
              <a:rPr lang="pt-PT" sz="1600" b="1" dirty="0" err="1" smtClean="0">
                <a:solidFill>
                  <a:schemeClr val="accent2">
                    <a:lumMod val="75000"/>
                  </a:schemeClr>
                </a:solidFill>
                <a:latin typeface="+mj-lt"/>
              </a:rPr>
              <a:t>Instruments</a:t>
            </a:r>
            <a:endParaRPr lang="pt-PT" sz="1600" b="1" dirty="0" smtClean="0">
              <a:solidFill>
                <a:schemeClr val="accent2">
                  <a:lumMod val="75000"/>
                </a:schemeClr>
              </a:solidFill>
              <a:latin typeface="+mj-lt"/>
            </a:endParaRPr>
          </a:p>
          <a:p>
            <a:pPr>
              <a:buClr>
                <a:schemeClr val="accent2">
                  <a:lumMod val="75000"/>
                </a:schemeClr>
              </a:buClr>
              <a:buFont typeface="Wingdings" pitchFamily="2" charset="2"/>
              <a:buChar char="v"/>
            </a:pPr>
            <a:endParaRPr lang="pt-PT" sz="1600" b="1" dirty="0" smtClean="0">
              <a:solidFill>
                <a:schemeClr val="accent2">
                  <a:lumMod val="75000"/>
                </a:schemeClr>
              </a:solidFill>
              <a:latin typeface="+mj-lt"/>
            </a:endParaRPr>
          </a:p>
          <a:p>
            <a:pPr>
              <a:buFont typeface="Wingdings" pitchFamily="2" charset="2"/>
              <a:buChar char="ü"/>
            </a:pPr>
            <a:r>
              <a:rPr lang="pt-PT" sz="1600" b="1" dirty="0" smtClean="0">
                <a:solidFill>
                  <a:schemeClr val="accent2">
                    <a:lumMod val="75000"/>
                  </a:schemeClr>
                </a:solidFill>
                <a:latin typeface="+mj-lt"/>
              </a:rPr>
              <a:t>ERA-NETS - </a:t>
            </a:r>
            <a:r>
              <a:rPr lang="en-US" sz="1600" dirty="0" smtClean="0">
                <a:solidFill>
                  <a:schemeClr val="tx2"/>
                </a:solidFill>
                <a:latin typeface="+mj-lt"/>
              </a:rPr>
              <a:t>The ERA-NET scheme aims at developing and strengthening the coordination of national and regional research programmes in two ways:</a:t>
            </a:r>
            <a:br>
              <a:rPr lang="en-US" sz="1600" dirty="0" smtClean="0">
                <a:solidFill>
                  <a:schemeClr val="tx2"/>
                </a:solidFill>
                <a:latin typeface="+mj-lt"/>
              </a:rPr>
            </a:br>
            <a:r>
              <a:rPr lang="en-US" sz="1600" dirty="0" smtClean="0">
                <a:solidFill>
                  <a:schemeClr val="tx2"/>
                </a:solidFill>
                <a:latin typeface="+mj-lt"/>
              </a:rPr>
              <a:t>	- providing a framework for actors implementing public research programmes to improve coordination through new ERA-NETs or by broadening and deepening existing ERA-NETs; and </a:t>
            </a:r>
            <a:br>
              <a:rPr lang="en-US" sz="1600" dirty="0" smtClean="0">
                <a:solidFill>
                  <a:schemeClr val="tx2"/>
                </a:solidFill>
                <a:latin typeface="+mj-lt"/>
              </a:rPr>
            </a:br>
            <a:r>
              <a:rPr lang="en-US" sz="1600" dirty="0" smtClean="0">
                <a:solidFill>
                  <a:schemeClr val="tx2"/>
                </a:solidFill>
                <a:latin typeface="+mj-lt"/>
              </a:rPr>
              <a:t>	- providing, in a limited number of cases, additional EU financial support to participants who create a common fund for the purpose of joint calls for proposals among national and regional programmes (‘ERA-NET PLUS’).</a:t>
            </a:r>
          </a:p>
          <a:p>
            <a:r>
              <a:rPr lang="en-US" sz="1600" i="1" dirty="0" smtClean="0">
                <a:solidFill>
                  <a:schemeClr val="tx2"/>
                </a:solidFill>
                <a:latin typeface="+mj-lt"/>
              </a:rPr>
              <a:t>Ex. for the marine sector: </a:t>
            </a:r>
            <a:r>
              <a:rPr lang="en-US" sz="1600" b="1" i="1" dirty="0" smtClean="0">
                <a:solidFill>
                  <a:schemeClr val="tx2"/>
                </a:solidFill>
                <a:latin typeface="+mj-lt"/>
              </a:rPr>
              <a:t>SEAS-ERA and CIRCLE II</a:t>
            </a:r>
            <a:r>
              <a:rPr lang="en-US" sz="1600" i="1" dirty="0" smtClean="0">
                <a:solidFill>
                  <a:schemeClr val="tx2"/>
                </a:solidFill>
                <a:latin typeface="+mj-lt"/>
              </a:rPr>
              <a:t>	</a:t>
            </a:r>
          </a:p>
          <a:p>
            <a:pPr>
              <a:buFont typeface="Wingdings" pitchFamily="2" charset="2"/>
              <a:buChar char="ü"/>
            </a:pPr>
            <a:r>
              <a:rPr lang="en-US" sz="1600" b="1" dirty="0" smtClean="0">
                <a:solidFill>
                  <a:schemeClr val="accent2">
                    <a:lumMod val="75000"/>
                  </a:schemeClr>
                </a:solidFill>
                <a:latin typeface="+mj-lt"/>
              </a:rPr>
              <a:t>Research Infrastructures/Capacities Programme</a:t>
            </a:r>
          </a:p>
          <a:p>
            <a:r>
              <a:rPr lang="en-US" sz="1600" dirty="0" smtClean="0">
                <a:solidFill>
                  <a:schemeClr val="tx2"/>
                </a:solidFill>
                <a:latin typeface="+mj-lt"/>
              </a:rPr>
              <a:t>   The overall objective of the ‘Research infrastructures’ part of the FP7 Capacities programme is to </a:t>
            </a:r>
            <a:r>
              <a:rPr lang="en-US" sz="1600" dirty="0" err="1" smtClean="0">
                <a:solidFill>
                  <a:schemeClr val="tx2"/>
                </a:solidFill>
                <a:latin typeface="+mj-lt"/>
              </a:rPr>
              <a:t>optimise</a:t>
            </a:r>
            <a:r>
              <a:rPr lang="en-US" sz="1600" dirty="0" smtClean="0">
                <a:solidFill>
                  <a:schemeClr val="tx2"/>
                </a:solidFill>
                <a:latin typeface="+mj-lt"/>
              </a:rPr>
              <a:t> the use and development of the best research infrastructures existing in Europe. </a:t>
            </a:r>
          </a:p>
          <a:p>
            <a:r>
              <a:rPr lang="en-US" sz="1600" i="1" dirty="0" smtClean="0">
                <a:solidFill>
                  <a:schemeClr val="tx2"/>
                </a:solidFill>
                <a:latin typeface="+mj-lt"/>
              </a:rPr>
              <a:t>Ex. for the marine sector: </a:t>
            </a:r>
            <a:r>
              <a:rPr lang="en-US" sz="1600" b="1" i="1" dirty="0" smtClean="0">
                <a:solidFill>
                  <a:schemeClr val="tx2"/>
                </a:solidFill>
                <a:latin typeface="+mj-lt"/>
              </a:rPr>
              <a:t>EUROFLEETS</a:t>
            </a:r>
            <a:r>
              <a:rPr lang="en-US" sz="1600" i="1" dirty="0" smtClean="0">
                <a:solidFill>
                  <a:schemeClr val="tx2"/>
                </a:solidFill>
                <a:latin typeface="+mj-lt"/>
              </a:rPr>
              <a:t>	</a:t>
            </a:r>
          </a:p>
          <a:p>
            <a:endParaRPr lang="en-US" sz="1600" i="1" dirty="0" smtClean="0">
              <a:solidFill>
                <a:schemeClr val="tx2"/>
              </a:solidFill>
              <a:latin typeface="+mj-lt"/>
            </a:endParaRPr>
          </a:p>
          <a:p>
            <a:pPr>
              <a:buFont typeface="Wingdings" pitchFamily="2" charset="2"/>
              <a:buChar char="ü"/>
            </a:pPr>
            <a:r>
              <a:rPr lang="pt-PT" sz="1600" b="1" dirty="0" smtClean="0">
                <a:solidFill>
                  <a:schemeClr val="accent2">
                    <a:lumMod val="75000"/>
                  </a:schemeClr>
                </a:solidFill>
                <a:latin typeface="+mj-lt"/>
              </a:rPr>
              <a:t>Article169</a:t>
            </a:r>
            <a:endParaRPr lang="en-US" sz="1600" dirty="0" smtClean="0">
              <a:latin typeface="+mj-lt"/>
            </a:endParaRPr>
          </a:p>
          <a:p>
            <a:r>
              <a:rPr lang="en-US" sz="1600" dirty="0" smtClean="0">
                <a:solidFill>
                  <a:schemeClr val="tx2"/>
                </a:solidFill>
                <a:latin typeface="+mj-lt"/>
              </a:rPr>
              <a:t>Actions under Article 169 aim at integrating parts of national and regional programmes for implementing jointly, together with the Commission, a real European research programme.</a:t>
            </a:r>
          </a:p>
          <a:p>
            <a:r>
              <a:rPr lang="en-US" sz="1600" i="1" dirty="0" smtClean="0">
                <a:solidFill>
                  <a:schemeClr val="tx2"/>
                </a:solidFill>
                <a:latin typeface="+mj-lt"/>
              </a:rPr>
              <a:t>Ex. for the marine sector: </a:t>
            </a:r>
            <a:r>
              <a:rPr lang="en-US" sz="1600" b="1" i="1" dirty="0" smtClean="0">
                <a:solidFill>
                  <a:schemeClr val="tx2"/>
                </a:solidFill>
                <a:latin typeface="+mj-lt"/>
              </a:rPr>
              <a:t>BONUS 169</a:t>
            </a:r>
            <a:endParaRPr lang="pt-PT" b="1" i="1" dirty="0" smtClean="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142844" y="1500179"/>
            <a:ext cx="8786842" cy="642937"/>
          </a:xfrm>
        </p:spPr>
        <p:txBody>
          <a:bodyPr rtlCol="0">
            <a:noAutofit/>
          </a:bodyPr>
          <a:lstStyle/>
          <a:p>
            <a:pPr algn="l" eaLnBrk="1" fontAlgn="auto" hangingPunct="1">
              <a:spcAft>
                <a:spcPts val="0"/>
              </a:spcAft>
              <a:defRPr/>
            </a:pP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3. </a:t>
            </a:r>
            <a:r>
              <a:rPr lang="en-GB" sz="28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EurOcean as  an example of the concept of the Integrated Maritime Policy</a:t>
            </a:r>
            <a:r>
              <a:rPr lang="en-GB" b="1" dirty="0" smtClean="0">
                <a:solidFill>
                  <a:srgbClr val="083763"/>
                </a:solidFill>
                <a:latin typeface="Constantia" pitchFamily="18" charset="0"/>
              </a:rPr>
              <a:t/>
            </a:r>
            <a:br>
              <a:rPr lang="en-GB" b="1" dirty="0" smtClean="0">
                <a:solidFill>
                  <a:srgbClr val="083763"/>
                </a:solidFill>
                <a:latin typeface="Constantia" pitchFamily="18" charset="0"/>
              </a:rPr>
            </a:br>
            <a:endParaRPr lang="pt-PT"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endParaRPr>
          </a:p>
        </p:txBody>
      </p:sp>
      <p:sp>
        <p:nvSpPr>
          <p:cNvPr id="3076" name="TextBox 7"/>
          <p:cNvSpPr txBox="1">
            <a:spLocks noChangeArrowheads="1"/>
          </p:cNvSpPr>
          <p:nvPr/>
        </p:nvSpPr>
        <p:spPr bwMode="auto">
          <a:xfrm>
            <a:off x="285750" y="1571612"/>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8" name="TextBox 7"/>
          <p:cNvSpPr txBox="1"/>
          <p:nvPr/>
        </p:nvSpPr>
        <p:spPr>
          <a:xfrm>
            <a:off x="0" y="2214609"/>
            <a:ext cx="9144000" cy="2837700"/>
          </a:xfrm>
          <a:prstGeom prst="rect">
            <a:avLst/>
          </a:prstGeom>
          <a:noFill/>
        </p:spPr>
        <p:txBody>
          <a:bodyPr wrap="square" rtlCol="0">
            <a:spAutoFit/>
          </a:bodyPr>
          <a:lstStyle/>
          <a:p>
            <a:pPr marL="457200" indent="-457200">
              <a:spcAft>
                <a:spcPts val="600"/>
              </a:spcAft>
              <a:buClr>
                <a:srgbClr val="FF6600"/>
              </a:buClr>
            </a:pPr>
            <a:r>
              <a:rPr lang="pt-PT" i="1" dirty="0" smtClean="0">
                <a:solidFill>
                  <a:srgbClr val="083763"/>
                </a:solidFill>
                <a:latin typeface="Calibri" pitchFamily="34" charset="0"/>
              </a:rPr>
              <a:t>MODUS OPERANDI</a:t>
            </a:r>
            <a:endParaRPr lang="pt-PT" dirty="0" smtClean="0">
              <a:solidFill>
                <a:schemeClr val="accent1">
                  <a:lumMod val="75000"/>
                </a:schemeClr>
              </a:solidFill>
              <a:latin typeface="Calibri" pitchFamily="34" charset="0"/>
            </a:endParaRPr>
          </a:p>
          <a:p>
            <a:pPr marL="457200" indent="-457200">
              <a:spcAft>
                <a:spcPts val="600"/>
              </a:spcAft>
              <a:buClr>
                <a:srgbClr val="FF6600"/>
              </a:buClr>
              <a:buFont typeface="Wingdings" pitchFamily="2" charset="2"/>
              <a:buChar char="v"/>
            </a:pPr>
            <a:r>
              <a:rPr lang="pt-PT" dirty="0" err="1" smtClean="0">
                <a:solidFill>
                  <a:schemeClr val="accent1">
                    <a:lumMod val="75000"/>
                  </a:schemeClr>
                </a:solidFill>
                <a:latin typeface="Calibri" pitchFamily="34" charset="0"/>
              </a:rPr>
              <a:t>Since</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December</a:t>
            </a:r>
            <a:r>
              <a:rPr lang="pt-PT" dirty="0" smtClean="0">
                <a:solidFill>
                  <a:schemeClr val="accent1">
                    <a:lumMod val="75000"/>
                  </a:schemeClr>
                </a:solidFill>
                <a:latin typeface="Calibri" pitchFamily="34" charset="0"/>
              </a:rPr>
              <a:t> 2007 </a:t>
            </a:r>
            <a:r>
              <a:rPr lang="pt-PT" dirty="0" err="1" smtClean="0">
                <a:solidFill>
                  <a:schemeClr val="accent1">
                    <a:lumMod val="75000"/>
                  </a:schemeClr>
                </a:solidFill>
                <a:latin typeface="Calibri" pitchFamily="34" charset="0"/>
              </a:rPr>
              <a:t>EurOcean</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has</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been</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established</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in</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the</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Netherlands</a:t>
            </a:r>
            <a:r>
              <a:rPr lang="pt-PT" dirty="0" smtClean="0">
                <a:solidFill>
                  <a:schemeClr val="accent1">
                    <a:lumMod val="75000"/>
                  </a:schemeClr>
                </a:solidFill>
                <a:latin typeface="Calibri" pitchFamily="34" charset="0"/>
              </a:rPr>
              <a:t>, as a Stichting </a:t>
            </a:r>
            <a:r>
              <a:rPr lang="pt-PT" dirty="0" err="1" smtClean="0">
                <a:solidFill>
                  <a:schemeClr val="accent1">
                    <a:lumMod val="75000"/>
                  </a:schemeClr>
                </a:solidFill>
                <a:latin typeface="Calibri" pitchFamily="34" charset="0"/>
              </a:rPr>
              <a:t>Foundation</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with</a:t>
            </a:r>
            <a:r>
              <a:rPr lang="pt-PT" dirty="0" smtClean="0">
                <a:solidFill>
                  <a:schemeClr val="accent1">
                    <a:lumMod val="75000"/>
                  </a:schemeClr>
                </a:solidFill>
                <a:latin typeface="Calibri" pitchFamily="34" charset="0"/>
              </a:rPr>
              <a:t> a </a:t>
            </a:r>
            <a:r>
              <a:rPr lang="pt-PT" dirty="0" err="1" smtClean="0">
                <a:solidFill>
                  <a:schemeClr val="accent1">
                    <a:lumMod val="75000"/>
                  </a:schemeClr>
                </a:solidFill>
                <a:latin typeface="Calibri" pitchFamily="34" charset="0"/>
              </a:rPr>
              <a:t>legal</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representation</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in</a:t>
            </a:r>
            <a:r>
              <a:rPr lang="pt-PT" dirty="0" smtClean="0">
                <a:solidFill>
                  <a:schemeClr val="accent1">
                    <a:lumMod val="75000"/>
                  </a:schemeClr>
                </a:solidFill>
                <a:latin typeface="Calibri" pitchFamily="34" charset="0"/>
              </a:rPr>
              <a:t> Portugal.</a:t>
            </a:r>
          </a:p>
          <a:p>
            <a:pPr marL="457200" indent="-457200">
              <a:lnSpc>
                <a:spcPct val="80000"/>
              </a:lnSpc>
            </a:pPr>
            <a:endParaRPr lang="pt-PT" b="1" dirty="0" smtClean="0">
              <a:solidFill>
                <a:srgbClr val="083763"/>
              </a:solidFill>
              <a:latin typeface="Calibri" pitchFamily="34" charset="0"/>
            </a:endParaRPr>
          </a:p>
          <a:p>
            <a:pPr marL="457200" indent="-457200">
              <a:spcAft>
                <a:spcPts val="600"/>
              </a:spcAft>
              <a:buClr>
                <a:srgbClr val="FF6600"/>
              </a:buClr>
              <a:buFont typeface="Wingdings" pitchFamily="2" charset="2"/>
              <a:buChar char="v"/>
            </a:pPr>
            <a:r>
              <a:rPr lang="en-GB" dirty="0" smtClean="0">
                <a:solidFill>
                  <a:schemeClr val="accent1">
                    <a:lumMod val="75000"/>
                  </a:schemeClr>
                </a:solidFill>
                <a:latin typeface="Calibri" pitchFamily="34" charset="0"/>
              </a:rPr>
              <a:t>The Centre cooperates with its Members as well as with the competent structures existing at national and European levels through </a:t>
            </a:r>
            <a:r>
              <a:rPr lang="en-GB" b="1" dirty="0" smtClean="0">
                <a:solidFill>
                  <a:schemeClr val="accent6">
                    <a:lumMod val="75000"/>
                  </a:schemeClr>
                </a:solidFill>
                <a:latin typeface="Calibri" pitchFamily="34" charset="0"/>
              </a:rPr>
              <a:t>networking of activities</a:t>
            </a:r>
            <a:r>
              <a:rPr lang="en-GB" dirty="0" smtClean="0">
                <a:solidFill>
                  <a:schemeClr val="accent1">
                    <a:lumMod val="75000"/>
                  </a:schemeClr>
                </a:solidFill>
                <a:latin typeface="Calibri" pitchFamily="34" charset="0"/>
              </a:rPr>
              <a:t>.</a:t>
            </a:r>
          </a:p>
          <a:p>
            <a:pPr marL="457200" indent="-457200">
              <a:spcAft>
                <a:spcPts val="600"/>
              </a:spcAft>
              <a:buClr>
                <a:srgbClr val="FF6600"/>
              </a:buClr>
              <a:buFont typeface="Wingdings" pitchFamily="2" charset="2"/>
              <a:buChar char="v"/>
            </a:pPr>
            <a:r>
              <a:rPr lang="en-GB" dirty="0" smtClean="0">
                <a:solidFill>
                  <a:schemeClr val="accent1">
                    <a:lumMod val="75000"/>
                  </a:schemeClr>
                </a:solidFill>
                <a:latin typeface="Calibri" pitchFamily="34" charset="0"/>
              </a:rPr>
              <a:t>The financial and technical support of the Centre is provided by the Member </a:t>
            </a:r>
            <a:r>
              <a:rPr lang="pt-PT" dirty="0" err="1" smtClean="0">
                <a:solidFill>
                  <a:schemeClr val="accent1">
                    <a:lumMod val="75000"/>
                  </a:schemeClr>
                </a:solidFill>
                <a:latin typeface="Calibri" pitchFamily="34" charset="0"/>
              </a:rPr>
              <a:t>and</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Cooperating</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Organisations</a:t>
            </a:r>
            <a:r>
              <a:rPr lang="pt-PT" dirty="0" smtClean="0">
                <a:solidFill>
                  <a:schemeClr val="accent1">
                    <a:lumMod val="75000"/>
                  </a:schemeClr>
                </a:solidFill>
                <a:latin typeface="Calibri" pitchFamily="34" charset="0"/>
              </a:rPr>
              <a:t>.</a:t>
            </a:r>
            <a:endParaRPr lang="en-GB" dirty="0" smtClean="0">
              <a:solidFill>
                <a:schemeClr val="accent1">
                  <a:lumMod val="75000"/>
                </a:schemeClr>
              </a:solidFill>
              <a:latin typeface="Calibri" pitchFamily="34" charset="0"/>
            </a:endParaRPr>
          </a:p>
          <a:p>
            <a:pPr marL="457200" indent="-457200">
              <a:spcAft>
                <a:spcPts val="600"/>
              </a:spcAft>
              <a:buClr>
                <a:srgbClr val="FF6600"/>
              </a:buClr>
              <a:buFont typeface="Wingdings" pitchFamily="2" charset="2"/>
              <a:buChar char="v"/>
            </a:pPr>
            <a:r>
              <a:rPr lang="en-GB" dirty="0" smtClean="0">
                <a:solidFill>
                  <a:schemeClr val="accent1">
                    <a:lumMod val="75000"/>
                  </a:schemeClr>
                </a:solidFill>
                <a:latin typeface="Calibri" pitchFamily="34" charset="0"/>
              </a:rPr>
              <a:t>A </a:t>
            </a:r>
            <a:r>
              <a:rPr lang="en-GB" b="1" dirty="0" smtClean="0">
                <a:solidFill>
                  <a:schemeClr val="accent6">
                    <a:lumMod val="75000"/>
                  </a:schemeClr>
                </a:solidFill>
                <a:latin typeface="Calibri" pitchFamily="34" charset="0"/>
              </a:rPr>
              <a:t>permanent Office </a:t>
            </a:r>
            <a:r>
              <a:rPr lang="en-GB" dirty="0" smtClean="0">
                <a:solidFill>
                  <a:schemeClr val="accent1">
                    <a:lumMod val="75000"/>
                  </a:schemeClr>
                </a:solidFill>
                <a:latin typeface="Calibri" pitchFamily="34" charset="0"/>
              </a:rPr>
              <a:t>is located in Lisbon, allowing a continuity of all the activities.</a:t>
            </a:r>
          </a:p>
        </p:txBody>
      </p:sp>
      <p:sp>
        <p:nvSpPr>
          <p:cNvPr id="9" name="Rectangle 8"/>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0" name="Slide Number Placeholder 9"/>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15</a:t>
            </a:fld>
            <a:endParaRPr lang="pt-P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4099" name="TextBox 6"/>
          <p:cNvSpPr txBox="1">
            <a:spLocks noChangeArrowheads="1"/>
          </p:cNvSpPr>
          <p:nvPr/>
        </p:nvSpPr>
        <p:spPr bwMode="auto">
          <a:xfrm>
            <a:off x="285750" y="3429000"/>
            <a:ext cx="8572500" cy="369888"/>
          </a:xfrm>
          <a:prstGeom prst="rect">
            <a:avLst/>
          </a:prstGeom>
          <a:noFill/>
          <a:ln w="9525">
            <a:noFill/>
            <a:miter lim="800000"/>
            <a:headEnd/>
            <a:tailEnd/>
          </a:ln>
        </p:spPr>
        <p:txBody>
          <a:bodyPr>
            <a:spAutoFit/>
          </a:bodyPr>
          <a:lstStyle/>
          <a:p>
            <a:pPr algn="ctr"/>
            <a:endParaRPr lang="pt-PT" b="1">
              <a:solidFill>
                <a:srgbClr val="083763"/>
              </a:solidFill>
              <a:latin typeface="Constantia" pitchFamily="18" charset="0"/>
            </a:endParaRPr>
          </a:p>
        </p:txBody>
      </p:sp>
      <p:sp>
        <p:nvSpPr>
          <p:cNvPr id="4100" name="TextBox 7"/>
          <p:cNvSpPr txBox="1">
            <a:spLocks noChangeArrowheads="1"/>
          </p:cNvSpPr>
          <p:nvPr/>
        </p:nvSpPr>
        <p:spPr bwMode="auto">
          <a:xfrm>
            <a:off x="285750" y="2000240"/>
            <a:ext cx="8572500" cy="4216539"/>
          </a:xfrm>
          <a:prstGeom prst="rect">
            <a:avLst/>
          </a:prstGeom>
          <a:noFill/>
          <a:ln w="9525">
            <a:noFill/>
            <a:miter lim="800000"/>
            <a:headEnd/>
            <a:tailEnd/>
          </a:ln>
        </p:spPr>
        <p:txBody>
          <a:bodyPr>
            <a:spAutoFit/>
          </a:bodyPr>
          <a:lstStyle/>
          <a:p>
            <a:pPr marL="457200" indent="-457200">
              <a:lnSpc>
                <a:spcPct val="80000"/>
              </a:lnSpc>
              <a:spcAft>
                <a:spcPts val="600"/>
              </a:spcAft>
              <a:buClr>
                <a:srgbClr val="FF6600"/>
              </a:buClr>
            </a:pPr>
            <a:r>
              <a:rPr lang="pt-PT" sz="2000" b="1" dirty="0" smtClean="0">
                <a:solidFill>
                  <a:srgbClr val="083763"/>
                </a:solidFill>
                <a:latin typeface="Calibri" pitchFamily="34" charset="0"/>
              </a:rPr>
              <a:t>MEMBERS</a:t>
            </a:r>
          </a:p>
          <a:p>
            <a:pPr marL="457200" indent="-457200">
              <a:lnSpc>
                <a:spcPct val="80000"/>
              </a:lnSpc>
              <a:spcAft>
                <a:spcPts val="600"/>
              </a:spcAft>
              <a:buClr>
                <a:srgbClr val="FF6600"/>
              </a:buClr>
              <a:buFont typeface="Wingdings" pitchFamily="2" charset="2"/>
              <a:buChar char="v"/>
            </a:pPr>
            <a:r>
              <a:rPr lang="pt-PT" b="1" dirty="0" smtClean="0">
                <a:solidFill>
                  <a:schemeClr val="accent6">
                    <a:lumMod val="75000"/>
                  </a:schemeClr>
                </a:solidFill>
                <a:latin typeface="Calibri" pitchFamily="34" charset="0"/>
              </a:rPr>
              <a:t>12 </a:t>
            </a:r>
            <a:r>
              <a:rPr lang="pt-PT" b="1" dirty="0" err="1" smtClean="0">
                <a:solidFill>
                  <a:schemeClr val="accent6">
                    <a:lumMod val="75000"/>
                  </a:schemeClr>
                </a:solidFill>
                <a:latin typeface="Calibri" pitchFamily="34" charset="0"/>
              </a:rPr>
              <a:t>full</a:t>
            </a:r>
            <a:r>
              <a:rPr lang="pt-PT" b="1" dirty="0" smtClean="0">
                <a:solidFill>
                  <a:schemeClr val="accent6">
                    <a:lumMod val="75000"/>
                  </a:schemeClr>
                </a:solidFill>
                <a:latin typeface="Calibri" pitchFamily="34" charset="0"/>
              </a:rPr>
              <a:t> </a:t>
            </a:r>
            <a:r>
              <a:rPr lang="pt-PT" b="1" dirty="0" err="1" smtClean="0">
                <a:solidFill>
                  <a:schemeClr val="accent6">
                    <a:lumMod val="75000"/>
                  </a:schemeClr>
                </a:solidFill>
                <a:latin typeface="Calibri" pitchFamily="34" charset="0"/>
              </a:rPr>
              <a:t>Member</a:t>
            </a:r>
            <a:r>
              <a:rPr lang="pt-PT" b="1" dirty="0" smtClean="0">
                <a:solidFill>
                  <a:schemeClr val="accent6">
                    <a:lumMod val="75000"/>
                  </a:schemeClr>
                </a:solidFill>
                <a:latin typeface="Calibri" pitchFamily="34" charset="0"/>
              </a:rPr>
              <a:t> </a:t>
            </a:r>
            <a:r>
              <a:rPr lang="pt-PT" b="1" dirty="0" err="1" smtClean="0">
                <a:solidFill>
                  <a:schemeClr val="accent6">
                    <a:lumMod val="75000"/>
                  </a:schemeClr>
                </a:solidFill>
                <a:latin typeface="Calibri" pitchFamily="34" charset="0"/>
              </a:rPr>
              <a:t>Organisations</a:t>
            </a:r>
            <a:r>
              <a:rPr lang="pt-PT" b="1" dirty="0" smtClean="0">
                <a:solidFill>
                  <a:schemeClr val="accent6">
                    <a:lumMod val="75000"/>
                  </a:schemeClr>
                </a:solidFill>
                <a:latin typeface="Calibri" pitchFamily="34" charset="0"/>
              </a:rPr>
              <a:t> </a:t>
            </a:r>
            <a:r>
              <a:rPr lang="pt-PT" dirty="0" err="1" smtClean="0">
                <a:solidFill>
                  <a:schemeClr val="accent1">
                    <a:lumMod val="75000"/>
                  </a:schemeClr>
                </a:solidFill>
                <a:latin typeface="Calibri" pitchFamily="34" charset="0"/>
              </a:rPr>
              <a:t>from</a:t>
            </a:r>
            <a:r>
              <a:rPr lang="pt-PT" dirty="0" smtClean="0">
                <a:solidFill>
                  <a:schemeClr val="accent1">
                    <a:lumMod val="75000"/>
                  </a:schemeClr>
                </a:solidFill>
                <a:latin typeface="Calibri" pitchFamily="34" charset="0"/>
              </a:rPr>
              <a:t> 9 </a:t>
            </a:r>
            <a:r>
              <a:rPr lang="pt-PT" dirty="0" err="1" smtClean="0">
                <a:solidFill>
                  <a:schemeClr val="accent1">
                    <a:lumMod val="75000"/>
                  </a:schemeClr>
                </a:solidFill>
                <a:latin typeface="Calibri" pitchFamily="34" charset="0"/>
              </a:rPr>
              <a:t>European</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countries</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Membership</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is</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open</a:t>
            </a:r>
            <a:r>
              <a:rPr lang="pt-PT" dirty="0" smtClean="0">
                <a:solidFill>
                  <a:schemeClr val="accent1">
                    <a:lumMod val="75000"/>
                  </a:schemeClr>
                </a:solidFill>
                <a:latin typeface="Calibri" pitchFamily="34" charset="0"/>
              </a:rPr>
              <a:t>.</a:t>
            </a:r>
          </a:p>
          <a:p>
            <a:pPr marL="914400" lvl="1" indent="-457200">
              <a:lnSpc>
                <a:spcPct val="80000"/>
              </a:lnSpc>
              <a:spcAft>
                <a:spcPts val="600"/>
              </a:spcAft>
              <a:buClr>
                <a:srgbClr val="FF6600"/>
              </a:buClr>
            </a:pPr>
            <a:endParaRPr lang="pt-PT" sz="2000" dirty="0">
              <a:solidFill>
                <a:srgbClr val="083763"/>
              </a:solidFill>
              <a:latin typeface="Constantia" pitchFamily="18" charset="0"/>
            </a:endParaRPr>
          </a:p>
          <a:p>
            <a:pPr marL="914400" lvl="1" indent="-457200">
              <a:lnSpc>
                <a:spcPct val="80000"/>
              </a:lnSpc>
              <a:spcAft>
                <a:spcPts val="600"/>
              </a:spcAft>
              <a:buClr>
                <a:srgbClr val="FF6600"/>
              </a:buClr>
              <a:buFont typeface="Wingdings" pitchFamily="2" charset="2"/>
              <a:buChar char="v"/>
            </a:pPr>
            <a:endParaRPr lang="pt-PT" sz="2000" dirty="0">
              <a:solidFill>
                <a:srgbClr val="083763"/>
              </a:solidFill>
              <a:latin typeface="Constantia" pitchFamily="18" charset="0"/>
            </a:endParaRPr>
          </a:p>
          <a:p>
            <a:pPr marL="914400" lvl="1" indent="-457200">
              <a:lnSpc>
                <a:spcPct val="80000"/>
              </a:lnSpc>
              <a:spcAft>
                <a:spcPts val="600"/>
              </a:spcAft>
              <a:buClr>
                <a:srgbClr val="FF6600"/>
              </a:buClr>
              <a:buFont typeface="Wingdings" pitchFamily="2" charset="2"/>
              <a:buChar char="v"/>
            </a:pPr>
            <a:endParaRPr lang="pt-PT" sz="2000" dirty="0">
              <a:solidFill>
                <a:srgbClr val="083763"/>
              </a:solidFill>
              <a:latin typeface="Constantia" pitchFamily="18" charset="0"/>
            </a:endParaRPr>
          </a:p>
          <a:p>
            <a:pPr marL="914400" lvl="1" indent="-457200">
              <a:lnSpc>
                <a:spcPct val="80000"/>
              </a:lnSpc>
              <a:spcAft>
                <a:spcPts val="600"/>
              </a:spcAft>
              <a:buClr>
                <a:srgbClr val="FF6600"/>
              </a:buClr>
              <a:buFont typeface="Wingdings" pitchFamily="2" charset="2"/>
              <a:buChar char="v"/>
            </a:pPr>
            <a:endParaRPr lang="pt-PT" sz="2000" b="1" dirty="0">
              <a:solidFill>
                <a:srgbClr val="083763"/>
              </a:solidFill>
              <a:latin typeface="Constantia" pitchFamily="18" charset="0"/>
            </a:endParaRPr>
          </a:p>
          <a:p>
            <a:pPr marL="914400" lvl="1" indent="-457200">
              <a:lnSpc>
                <a:spcPct val="80000"/>
              </a:lnSpc>
              <a:spcAft>
                <a:spcPts val="600"/>
              </a:spcAft>
              <a:buClr>
                <a:srgbClr val="FF6600"/>
              </a:buClr>
              <a:buFont typeface="Wingdings" pitchFamily="2" charset="2"/>
              <a:buChar char="v"/>
            </a:pPr>
            <a:endParaRPr lang="pt-PT" sz="2000" dirty="0">
              <a:solidFill>
                <a:srgbClr val="083763"/>
              </a:solidFill>
              <a:latin typeface="Constantia" pitchFamily="18" charset="0"/>
            </a:endParaRPr>
          </a:p>
          <a:p>
            <a:pPr marL="914400" lvl="1" indent="-457200">
              <a:lnSpc>
                <a:spcPct val="80000"/>
              </a:lnSpc>
              <a:spcAft>
                <a:spcPts val="600"/>
              </a:spcAft>
              <a:buClr>
                <a:srgbClr val="FF6600"/>
              </a:buClr>
              <a:buFont typeface="Wingdings" pitchFamily="2" charset="2"/>
              <a:buChar char="v"/>
            </a:pPr>
            <a:endParaRPr lang="pt-PT" sz="2000" dirty="0">
              <a:solidFill>
                <a:srgbClr val="083763"/>
              </a:solidFill>
              <a:latin typeface="Constantia" pitchFamily="18" charset="0"/>
            </a:endParaRPr>
          </a:p>
          <a:p>
            <a:pPr marL="914400" lvl="1" indent="-457200">
              <a:lnSpc>
                <a:spcPct val="80000"/>
              </a:lnSpc>
              <a:spcAft>
                <a:spcPts val="600"/>
              </a:spcAft>
              <a:buClr>
                <a:srgbClr val="FF6600"/>
              </a:buClr>
            </a:pPr>
            <a:endParaRPr lang="pt-PT" sz="2000" dirty="0">
              <a:solidFill>
                <a:srgbClr val="083763"/>
              </a:solidFill>
              <a:latin typeface="Constantia" pitchFamily="18" charset="0"/>
            </a:endParaRPr>
          </a:p>
          <a:p>
            <a:pPr marL="914400" lvl="1" indent="-457200">
              <a:lnSpc>
                <a:spcPct val="80000"/>
              </a:lnSpc>
              <a:spcAft>
                <a:spcPts val="600"/>
              </a:spcAft>
              <a:buClr>
                <a:srgbClr val="FF6600"/>
              </a:buClr>
            </a:pPr>
            <a:endParaRPr lang="pt-PT" sz="2000" dirty="0">
              <a:solidFill>
                <a:srgbClr val="083763"/>
              </a:solidFill>
              <a:latin typeface="Constantia" pitchFamily="18" charset="0"/>
            </a:endParaRPr>
          </a:p>
          <a:p>
            <a:pPr marL="914400" lvl="1" indent="-457200">
              <a:lnSpc>
                <a:spcPct val="80000"/>
              </a:lnSpc>
              <a:spcAft>
                <a:spcPts val="600"/>
              </a:spcAft>
              <a:buClr>
                <a:srgbClr val="FF6600"/>
              </a:buClr>
            </a:pPr>
            <a:endParaRPr lang="pt-PT" dirty="0" smtClean="0">
              <a:solidFill>
                <a:schemeClr val="accent1">
                  <a:lumMod val="75000"/>
                </a:schemeClr>
              </a:solidFill>
              <a:latin typeface="Calibri" pitchFamily="34" charset="0"/>
            </a:endParaRPr>
          </a:p>
          <a:p>
            <a:pPr marL="457200" indent="-457200">
              <a:lnSpc>
                <a:spcPct val="80000"/>
              </a:lnSpc>
              <a:spcAft>
                <a:spcPts val="600"/>
              </a:spcAft>
              <a:buClr>
                <a:srgbClr val="FF6600"/>
              </a:buClr>
              <a:buFont typeface="Wingdings" pitchFamily="2" charset="2"/>
              <a:buChar char="v"/>
            </a:pPr>
            <a:r>
              <a:rPr lang="pt-PT" dirty="0" smtClean="0">
                <a:solidFill>
                  <a:schemeClr val="accent1">
                    <a:lumMod val="75000"/>
                  </a:schemeClr>
                </a:solidFill>
                <a:latin typeface="Calibri" pitchFamily="34" charset="0"/>
              </a:rPr>
              <a:t>2 </a:t>
            </a:r>
            <a:r>
              <a:rPr lang="pt-PT" dirty="0" err="1" smtClean="0">
                <a:solidFill>
                  <a:schemeClr val="accent1">
                    <a:lumMod val="75000"/>
                  </a:schemeClr>
                </a:solidFill>
                <a:latin typeface="Calibri" pitchFamily="34" charset="0"/>
              </a:rPr>
              <a:t>Cooperating</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Members</a:t>
            </a:r>
            <a:r>
              <a:rPr lang="pt-PT" dirty="0" smtClean="0">
                <a:solidFill>
                  <a:schemeClr val="accent1">
                    <a:lumMod val="75000"/>
                  </a:schemeClr>
                </a:solidFill>
                <a:latin typeface="Calibri" pitchFamily="34" charset="0"/>
              </a:rPr>
              <a:t> (CPMR </a:t>
            </a:r>
            <a:r>
              <a:rPr lang="pt-PT" dirty="0" err="1" smtClean="0">
                <a:solidFill>
                  <a:schemeClr val="accent1">
                    <a:lumMod val="75000"/>
                  </a:schemeClr>
                </a:solidFill>
                <a:latin typeface="Calibri" pitchFamily="34" charset="0"/>
              </a:rPr>
              <a:t>and</a:t>
            </a:r>
            <a:r>
              <a:rPr lang="pt-PT" dirty="0" smtClean="0">
                <a:solidFill>
                  <a:schemeClr val="accent1">
                    <a:lumMod val="75000"/>
                  </a:schemeClr>
                </a:solidFill>
                <a:latin typeface="Calibri" pitchFamily="34" charset="0"/>
              </a:rPr>
              <a:t> IOC)</a:t>
            </a:r>
          </a:p>
          <a:p>
            <a:pPr marL="914400" lvl="1" indent="-457200">
              <a:lnSpc>
                <a:spcPct val="80000"/>
              </a:lnSpc>
              <a:buClr>
                <a:srgbClr val="FF9933"/>
              </a:buClr>
            </a:pPr>
            <a:endParaRPr lang="pt-PT" sz="2000" dirty="0">
              <a:solidFill>
                <a:srgbClr val="083763"/>
              </a:solidFill>
              <a:latin typeface="Constantia" pitchFamily="18" charset="0"/>
            </a:endParaRPr>
          </a:p>
        </p:txBody>
      </p:sp>
      <p:pic>
        <p:nvPicPr>
          <p:cNvPr id="4101" name="Picture 9" descr="azores.png"/>
          <p:cNvPicPr>
            <a:picLocks noChangeAspect="1"/>
          </p:cNvPicPr>
          <p:nvPr/>
        </p:nvPicPr>
        <p:blipFill>
          <a:blip r:embed="rId3" cstate="print"/>
          <a:srcRect l="24243" t="17751" r="24242" b="21645"/>
          <a:stretch>
            <a:fillRect/>
          </a:stretch>
        </p:blipFill>
        <p:spPr bwMode="auto">
          <a:xfrm>
            <a:off x="5857884" y="3714752"/>
            <a:ext cx="1000125" cy="823913"/>
          </a:xfrm>
          <a:prstGeom prst="rect">
            <a:avLst/>
          </a:prstGeom>
          <a:noFill/>
          <a:ln w="9525">
            <a:noFill/>
            <a:miter lim="800000"/>
            <a:headEnd/>
            <a:tailEnd/>
          </a:ln>
        </p:spPr>
      </p:pic>
      <p:pic>
        <p:nvPicPr>
          <p:cNvPr id="4102" name="Picture 13" descr="IMR_logo.jpg"/>
          <p:cNvPicPr>
            <a:picLocks noChangeAspect="1"/>
          </p:cNvPicPr>
          <p:nvPr/>
        </p:nvPicPr>
        <p:blipFill>
          <a:blip r:embed="rId4" cstate="print"/>
          <a:srcRect/>
          <a:stretch>
            <a:fillRect/>
          </a:stretch>
        </p:blipFill>
        <p:spPr bwMode="auto">
          <a:xfrm>
            <a:off x="1643063" y="3776663"/>
            <a:ext cx="2587625" cy="357187"/>
          </a:xfrm>
          <a:prstGeom prst="rect">
            <a:avLst/>
          </a:prstGeom>
          <a:noFill/>
          <a:ln w="9525">
            <a:noFill/>
            <a:miter lim="800000"/>
            <a:headEnd/>
            <a:tailEnd/>
          </a:ln>
        </p:spPr>
      </p:pic>
      <p:pic>
        <p:nvPicPr>
          <p:cNvPr id="4103" name="Picture 14" descr="iopas.png"/>
          <p:cNvPicPr>
            <a:picLocks noChangeAspect="1"/>
          </p:cNvPicPr>
          <p:nvPr/>
        </p:nvPicPr>
        <p:blipFill>
          <a:blip r:embed="rId5" cstate="print"/>
          <a:srcRect l="22501" r="24998"/>
          <a:stretch>
            <a:fillRect/>
          </a:stretch>
        </p:blipFill>
        <p:spPr bwMode="auto">
          <a:xfrm>
            <a:off x="7072313" y="3205163"/>
            <a:ext cx="642937" cy="857250"/>
          </a:xfrm>
          <a:prstGeom prst="rect">
            <a:avLst/>
          </a:prstGeom>
          <a:noFill/>
          <a:ln w="9525">
            <a:noFill/>
            <a:miter lim="800000"/>
            <a:headEnd/>
            <a:tailEnd/>
          </a:ln>
        </p:spPr>
      </p:pic>
      <p:pic>
        <p:nvPicPr>
          <p:cNvPr id="4104" name="Picture 15" descr="logo_ieo_nuevo.jpg"/>
          <p:cNvPicPr>
            <a:picLocks noChangeAspect="1"/>
          </p:cNvPicPr>
          <p:nvPr/>
        </p:nvPicPr>
        <p:blipFill>
          <a:blip r:embed="rId6" cstate="print"/>
          <a:srcRect/>
          <a:stretch>
            <a:fillRect/>
          </a:stretch>
        </p:blipFill>
        <p:spPr bwMode="auto">
          <a:xfrm>
            <a:off x="8001024" y="3714752"/>
            <a:ext cx="738187" cy="714375"/>
          </a:xfrm>
          <a:prstGeom prst="rect">
            <a:avLst/>
          </a:prstGeom>
          <a:noFill/>
          <a:ln w="9525">
            <a:noFill/>
            <a:miter lim="800000"/>
            <a:headEnd/>
            <a:tailEnd/>
          </a:ln>
        </p:spPr>
      </p:pic>
      <p:pic>
        <p:nvPicPr>
          <p:cNvPr id="4105" name="Picture 16" descr="logo_mi.gif"/>
          <p:cNvPicPr>
            <a:picLocks noChangeAspect="1"/>
          </p:cNvPicPr>
          <p:nvPr/>
        </p:nvPicPr>
        <p:blipFill>
          <a:blip r:embed="rId7" cstate="print"/>
          <a:srcRect/>
          <a:stretch>
            <a:fillRect/>
          </a:stretch>
        </p:blipFill>
        <p:spPr bwMode="auto">
          <a:xfrm>
            <a:off x="6572250" y="2790825"/>
            <a:ext cx="2000250" cy="542925"/>
          </a:xfrm>
          <a:prstGeom prst="rect">
            <a:avLst/>
          </a:prstGeom>
          <a:noFill/>
          <a:ln w="9525">
            <a:noFill/>
            <a:miter lim="800000"/>
            <a:headEnd/>
            <a:tailEnd/>
          </a:ln>
        </p:spPr>
      </p:pic>
      <p:pic>
        <p:nvPicPr>
          <p:cNvPr id="4106" name="Picture 17" descr="logo_technopole_cmjn.tif"/>
          <p:cNvPicPr>
            <a:picLocks noChangeAspect="1"/>
          </p:cNvPicPr>
          <p:nvPr/>
        </p:nvPicPr>
        <p:blipFill>
          <a:blip r:embed="rId8" cstate="print"/>
          <a:srcRect/>
          <a:stretch>
            <a:fillRect/>
          </a:stretch>
        </p:blipFill>
        <p:spPr bwMode="auto">
          <a:xfrm>
            <a:off x="3429000" y="2590800"/>
            <a:ext cx="1443038" cy="942975"/>
          </a:xfrm>
          <a:prstGeom prst="rect">
            <a:avLst/>
          </a:prstGeom>
          <a:noFill/>
          <a:ln w="9525">
            <a:noFill/>
            <a:miter lim="800000"/>
            <a:headEnd/>
            <a:tailEnd/>
          </a:ln>
        </p:spPr>
      </p:pic>
      <p:pic>
        <p:nvPicPr>
          <p:cNvPr id="4107" name="Picture 18" descr="MCST_malta.gif"/>
          <p:cNvPicPr>
            <a:picLocks noChangeAspect="1"/>
          </p:cNvPicPr>
          <p:nvPr/>
        </p:nvPicPr>
        <p:blipFill>
          <a:blip r:embed="rId9" cstate="print"/>
          <a:srcRect/>
          <a:stretch>
            <a:fillRect/>
          </a:stretch>
        </p:blipFill>
        <p:spPr bwMode="auto">
          <a:xfrm>
            <a:off x="357188" y="4062413"/>
            <a:ext cx="685800" cy="938212"/>
          </a:xfrm>
          <a:prstGeom prst="rect">
            <a:avLst/>
          </a:prstGeom>
          <a:noFill/>
          <a:ln w="9525">
            <a:noFill/>
            <a:miter lim="800000"/>
            <a:headEnd/>
            <a:tailEnd/>
          </a:ln>
        </p:spPr>
      </p:pic>
      <p:pic>
        <p:nvPicPr>
          <p:cNvPr id="4108" name="Picture 19" descr="NAUSICAA.gif"/>
          <p:cNvPicPr>
            <a:picLocks noChangeAspect="1"/>
          </p:cNvPicPr>
          <p:nvPr/>
        </p:nvPicPr>
        <p:blipFill>
          <a:blip r:embed="rId10" cstate="print"/>
          <a:srcRect/>
          <a:stretch>
            <a:fillRect/>
          </a:stretch>
        </p:blipFill>
        <p:spPr bwMode="auto">
          <a:xfrm>
            <a:off x="5214938" y="2919413"/>
            <a:ext cx="893762" cy="793750"/>
          </a:xfrm>
          <a:prstGeom prst="rect">
            <a:avLst/>
          </a:prstGeom>
          <a:noFill/>
          <a:ln w="9525">
            <a:noFill/>
            <a:miter lim="800000"/>
            <a:headEnd/>
            <a:tailEnd/>
          </a:ln>
        </p:spPr>
      </p:pic>
      <p:pic>
        <p:nvPicPr>
          <p:cNvPr id="4109" name="Picture 20" descr="vliz.gif"/>
          <p:cNvPicPr>
            <a:picLocks noChangeAspect="1"/>
          </p:cNvPicPr>
          <p:nvPr/>
        </p:nvPicPr>
        <p:blipFill>
          <a:blip r:embed="rId11" cstate="print"/>
          <a:srcRect/>
          <a:stretch>
            <a:fillRect/>
          </a:stretch>
        </p:blipFill>
        <p:spPr bwMode="auto">
          <a:xfrm>
            <a:off x="357188" y="3201988"/>
            <a:ext cx="857250" cy="454025"/>
          </a:xfrm>
          <a:prstGeom prst="rect">
            <a:avLst/>
          </a:prstGeom>
          <a:noFill/>
          <a:ln w="9525">
            <a:noFill/>
            <a:miter lim="800000"/>
            <a:headEnd/>
            <a:tailEnd/>
          </a:ln>
        </p:spPr>
      </p:pic>
      <p:pic>
        <p:nvPicPr>
          <p:cNvPr id="4110" name="Picture 21" descr="vliz1.gif"/>
          <p:cNvPicPr>
            <a:picLocks noChangeAspect="1"/>
          </p:cNvPicPr>
          <p:nvPr/>
        </p:nvPicPr>
        <p:blipFill>
          <a:blip r:embed="rId12" cstate="print"/>
          <a:srcRect/>
          <a:stretch>
            <a:fillRect/>
          </a:stretch>
        </p:blipFill>
        <p:spPr bwMode="auto">
          <a:xfrm>
            <a:off x="357188" y="2973388"/>
            <a:ext cx="857250" cy="177800"/>
          </a:xfrm>
          <a:prstGeom prst="rect">
            <a:avLst/>
          </a:prstGeom>
          <a:noFill/>
          <a:ln w="9525">
            <a:noFill/>
            <a:miter lim="800000"/>
            <a:headEnd/>
            <a:tailEnd/>
          </a:ln>
        </p:spPr>
      </p:pic>
      <p:pic>
        <p:nvPicPr>
          <p:cNvPr id="4111" name="Picture 22" descr="FCT2005.jpg"/>
          <p:cNvPicPr>
            <a:picLocks noChangeAspect="1"/>
          </p:cNvPicPr>
          <p:nvPr/>
        </p:nvPicPr>
        <p:blipFill>
          <a:blip r:embed="rId13" cstate="print"/>
          <a:srcRect/>
          <a:stretch>
            <a:fillRect/>
          </a:stretch>
        </p:blipFill>
        <p:spPr bwMode="auto">
          <a:xfrm>
            <a:off x="1571625" y="4643438"/>
            <a:ext cx="4173538" cy="357187"/>
          </a:xfrm>
          <a:prstGeom prst="rect">
            <a:avLst/>
          </a:prstGeom>
          <a:noFill/>
          <a:ln w="9525">
            <a:noFill/>
            <a:miter lim="800000"/>
            <a:headEnd/>
            <a:tailEnd/>
          </a:ln>
        </p:spPr>
      </p:pic>
      <p:pic>
        <p:nvPicPr>
          <p:cNvPr id="4112" name="Picture 12" descr="Ifremer logo2.jpg"/>
          <p:cNvPicPr>
            <a:picLocks noChangeAspect="1"/>
          </p:cNvPicPr>
          <p:nvPr/>
        </p:nvPicPr>
        <p:blipFill>
          <a:blip r:embed="rId14" cstate="print"/>
          <a:srcRect/>
          <a:stretch>
            <a:fillRect/>
          </a:stretch>
        </p:blipFill>
        <p:spPr bwMode="auto">
          <a:xfrm>
            <a:off x="1285875" y="2860675"/>
            <a:ext cx="2071688" cy="403225"/>
          </a:xfrm>
          <a:prstGeom prst="rect">
            <a:avLst/>
          </a:prstGeom>
          <a:noFill/>
          <a:ln w="9525">
            <a:noFill/>
            <a:miter lim="800000"/>
            <a:headEnd/>
            <a:tailEnd/>
          </a:ln>
        </p:spPr>
      </p:pic>
      <p:pic>
        <p:nvPicPr>
          <p:cNvPr id="4113" name="Picture 18" descr="CPRM.png"/>
          <p:cNvPicPr>
            <a:picLocks noChangeAspect="1"/>
          </p:cNvPicPr>
          <p:nvPr/>
        </p:nvPicPr>
        <p:blipFill>
          <a:blip r:embed="rId15" cstate="print"/>
          <a:srcRect/>
          <a:stretch>
            <a:fillRect/>
          </a:stretch>
        </p:blipFill>
        <p:spPr bwMode="auto">
          <a:xfrm>
            <a:off x="1214438" y="5857875"/>
            <a:ext cx="1089025" cy="762000"/>
          </a:xfrm>
          <a:prstGeom prst="rect">
            <a:avLst/>
          </a:prstGeom>
          <a:noFill/>
          <a:ln w="9525">
            <a:noFill/>
            <a:miter lim="800000"/>
            <a:headEnd/>
            <a:tailEnd/>
          </a:ln>
        </p:spPr>
      </p:pic>
      <p:pic>
        <p:nvPicPr>
          <p:cNvPr id="4114" name="Picture 19" descr="IOC_UNESCO.png"/>
          <p:cNvPicPr>
            <a:picLocks noChangeAspect="1"/>
          </p:cNvPicPr>
          <p:nvPr/>
        </p:nvPicPr>
        <p:blipFill>
          <a:blip r:embed="rId16" cstate="print"/>
          <a:srcRect/>
          <a:stretch>
            <a:fillRect/>
          </a:stretch>
        </p:blipFill>
        <p:spPr bwMode="auto">
          <a:xfrm>
            <a:off x="2357438" y="5857875"/>
            <a:ext cx="1190625" cy="833438"/>
          </a:xfrm>
          <a:prstGeom prst="rect">
            <a:avLst/>
          </a:prstGeom>
          <a:noFill/>
          <a:ln w="9525">
            <a:noFill/>
            <a:miter lim="800000"/>
            <a:headEnd/>
            <a:tailEnd/>
          </a:ln>
        </p:spPr>
      </p:pic>
      <p:pic>
        <p:nvPicPr>
          <p:cNvPr id="4115" name="Picture 20" descr="GEOECOMAR_ROMANIA.png"/>
          <p:cNvPicPr>
            <a:picLocks noChangeAspect="1"/>
          </p:cNvPicPr>
          <p:nvPr/>
        </p:nvPicPr>
        <p:blipFill>
          <a:blip r:embed="rId17" cstate="print"/>
          <a:srcRect/>
          <a:stretch>
            <a:fillRect/>
          </a:stretch>
        </p:blipFill>
        <p:spPr bwMode="auto">
          <a:xfrm>
            <a:off x="6858000" y="4133850"/>
            <a:ext cx="1214438" cy="850900"/>
          </a:xfrm>
          <a:prstGeom prst="rect">
            <a:avLst/>
          </a:prstGeom>
          <a:noFill/>
          <a:ln w="9525">
            <a:noFill/>
            <a:miter lim="800000"/>
            <a:headEnd/>
            <a:tailEnd/>
          </a:ln>
        </p:spPr>
      </p:pic>
      <p:sp>
        <p:nvSpPr>
          <p:cNvPr id="23" name="Rectangle 22"/>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24" name="Slide Number Placeholder 23"/>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16</a:t>
            </a:fld>
            <a:endParaRPr lang="pt-PT"/>
          </a:p>
        </p:txBody>
      </p:sp>
      <p:sp>
        <p:nvSpPr>
          <p:cNvPr id="25"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7" name="TextBox 6"/>
          <p:cNvSpPr txBox="1">
            <a:spLocks noChangeArrowheads="1"/>
          </p:cNvSpPr>
          <p:nvPr/>
        </p:nvSpPr>
        <p:spPr bwMode="auto">
          <a:xfrm>
            <a:off x="285750" y="3429000"/>
            <a:ext cx="8572500" cy="369888"/>
          </a:xfrm>
          <a:prstGeom prst="rect">
            <a:avLst/>
          </a:prstGeom>
          <a:noFill/>
          <a:ln w="9525">
            <a:noFill/>
            <a:miter lim="800000"/>
            <a:headEnd/>
            <a:tailEnd/>
          </a:ln>
        </p:spPr>
        <p:txBody>
          <a:bodyPr>
            <a:spAutoFit/>
          </a:bodyPr>
          <a:lstStyle/>
          <a:p>
            <a:pPr algn="ctr"/>
            <a:endParaRPr lang="pt-PT" b="1">
              <a:solidFill>
                <a:srgbClr val="083763"/>
              </a:solidFill>
              <a:latin typeface="Constantia" pitchFamily="18" charset="0"/>
            </a:endParaRPr>
          </a:p>
        </p:txBody>
      </p:sp>
      <p:sp>
        <p:nvSpPr>
          <p:cNvPr id="8" name="TextBox 7"/>
          <p:cNvSpPr txBox="1"/>
          <p:nvPr/>
        </p:nvSpPr>
        <p:spPr>
          <a:xfrm>
            <a:off x="-357222" y="2357430"/>
            <a:ext cx="4572000" cy="3970318"/>
          </a:xfrm>
          <a:prstGeom prst="rect">
            <a:avLst/>
          </a:prstGeom>
          <a:noFill/>
        </p:spPr>
        <p:txBody>
          <a:bodyPr wrap="square">
            <a:spAutoFit/>
          </a:bodyPr>
          <a:lstStyle/>
          <a:p>
            <a:pPr marL="465138" lvl="1" fontAlgn="auto">
              <a:spcBef>
                <a:spcPts val="0"/>
              </a:spcBef>
              <a:spcAft>
                <a:spcPts val="0"/>
              </a:spcAft>
              <a:buClr>
                <a:srgbClr val="FF6600"/>
              </a:buClr>
              <a:defRPr/>
            </a:pPr>
            <a:r>
              <a:rPr lang="en-GB" b="1" dirty="0" smtClean="0">
                <a:solidFill>
                  <a:srgbClr val="F68E38"/>
                </a:solidFill>
                <a:effectLst>
                  <a:outerShdw blurRad="38100" dist="38100" dir="2700000" algn="tl">
                    <a:srgbClr val="C0C0C0"/>
                  </a:outerShdw>
                </a:effectLst>
                <a:latin typeface="Calibri" pitchFamily="34" charset="0"/>
                <a:cs typeface="+mn-cs"/>
              </a:rPr>
              <a:t>Information </a:t>
            </a:r>
          </a:p>
          <a:p>
            <a:pPr marL="465138" lvl="1" fontAlgn="auto">
              <a:spcBef>
                <a:spcPts val="0"/>
              </a:spcBef>
              <a:spcAft>
                <a:spcPts val="1800"/>
              </a:spcAft>
              <a:buClr>
                <a:srgbClr val="FF6600"/>
              </a:buClr>
              <a:defRPr/>
            </a:pPr>
            <a:r>
              <a:rPr lang="en-GB" dirty="0" err="1" smtClean="0">
                <a:solidFill>
                  <a:schemeClr val="accent1">
                    <a:lumMod val="75000"/>
                  </a:schemeClr>
                </a:solidFill>
                <a:latin typeface="Calibri" pitchFamily="34" charset="0"/>
              </a:rPr>
              <a:t>Kn</a:t>
            </a:r>
            <a:r>
              <a:rPr lang="en-GB" dirty="0" smtClean="0">
                <a:solidFill>
                  <a:schemeClr val="accent1">
                    <a:lumMod val="75000"/>
                  </a:schemeClr>
                </a:solidFill>
                <a:latin typeface="Calibri" pitchFamily="34" charset="0"/>
              </a:rPr>
              <a:t>owledge </a:t>
            </a:r>
            <a:r>
              <a:rPr lang="en-GB" dirty="0">
                <a:solidFill>
                  <a:schemeClr val="accent1">
                    <a:lumMod val="75000"/>
                  </a:schemeClr>
                </a:solidFill>
                <a:latin typeface="Calibri" pitchFamily="34" charset="0"/>
              </a:rPr>
              <a:t>obtained from </a:t>
            </a:r>
            <a:r>
              <a:rPr lang="en-GB" b="1" u="sng" dirty="0">
                <a:solidFill>
                  <a:schemeClr val="accent1">
                    <a:lumMod val="75000"/>
                  </a:schemeClr>
                </a:solidFill>
                <a:latin typeface="Calibri" pitchFamily="34" charset="0"/>
              </a:rPr>
              <a:t>analytical processes of sets of data and descriptors </a:t>
            </a:r>
            <a:r>
              <a:rPr lang="en-GB" dirty="0">
                <a:solidFill>
                  <a:schemeClr val="accent1">
                    <a:lumMod val="75000"/>
                  </a:schemeClr>
                </a:solidFill>
                <a:latin typeface="Calibri" pitchFamily="34" charset="0"/>
              </a:rPr>
              <a:t>in manner suitable for dissemination and communication.</a:t>
            </a:r>
          </a:p>
          <a:p>
            <a:pPr marL="7938" fontAlgn="auto">
              <a:spcBef>
                <a:spcPts val="0"/>
              </a:spcBef>
              <a:spcAft>
                <a:spcPts val="0"/>
              </a:spcAft>
              <a:buClr>
                <a:srgbClr val="FF6600"/>
              </a:buClr>
              <a:buFont typeface="Wingdings" pitchFamily="2" charset="2"/>
              <a:buChar char="v"/>
              <a:defRPr/>
            </a:pPr>
            <a:endParaRPr lang="en-GB" sz="2000" b="1" dirty="0">
              <a:solidFill>
                <a:srgbClr val="0033CC"/>
              </a:solidFill>
              <a:latin typeface="Calibri" pitchFamily="34" charset="0"/>
              <a:cs typeface="+mn-cs"/>
            </a:endParaRPr>
          </a:p>
          <a:p>
            <a:pPr marL="465138" lvl="1" fontAlgn="auto">
              <a:spcBef>
                <a:spcPts val="0"/>
              </a:spcBef>
              <a:spcAft>
                <a:spcPts val="0"/>
              </a:spcAft>
              <a:buClr>
                <a:srgbClr val="FF6600"/>
              </a:buClr>
              <a:defRPr/>
            </a:pPr>
            <a:r>
              <a:rPr lang="en-GB" sz="2000" b="1" dirty="0" err="1" smtClean="0">
                <a:solidFill>
                  <a:srgbClr val="F68E38"/>
                </a:solidFill>
                <a:effectLst>
                  <a:outerShdw blurRad="38100" dist="38100" dir="2700000" algn="tl">
                    <a:srgbClr val="C0C0C0"/>
                  </a:outerShdw>
                </a:effectLst>
                <a:latin typeface="Calibri" pitchFamily="34" charset="0"/>
                <a:cs typeface="+mn-cs"/>
              </a:rPr>
              <a:t>Infobase</a:t>
            </a:r>
            <a:r>
              <a:rPr lang="en-GB" sz="2000" b="1" dirty="0" smtClean="0">
                <a:solidFill>
                  <a:srgbClr val="F68E38"/>
                </a:solidFill>
                <a:effectLst>
                  <a:outerShdw blurRad="38100" dist="38100" dir="2700000" algn="tl">
                    <a:srgbClr val="C0C0C0"/>
                  </a:outerShdw>
                </a:effectLst>
                <a:latin typeface="Calibri" pitchFamily="34" charset="0"/>
                <a:cs typeface="+mn-cs"/>
              </a:rPr>
              <a:t> </a:t>
            </a:r>
          </a:p>
          <a:p>
            <a:pPr marL="465138" lvl="1" fontAlgn="auto">
              <a:spcBef>
                <a:spcPts val="0"/>
              </a:spcBef>
              <a:spcAft>
                <a:spcPts val="1800"/>
              </a:spcAft>
              <a:buClr>
                <a:srgbClr val="FF6600"/>
              </a:buClr>
              <a:defRPr/>
            </a:pPr>
            <a:r>
              <a:rPr lang="en-GB" b="1" u="sng" dirty="0" smtClean="0">
                <a:solidFill>
                  <a:schemeClr val="accent1">
                    <a:lumMod val="75000"/>
                  </a:schemeClr>
                </a:solidFill>
                <a:latin typeface="Calibri" pitchFamily="34" charset="0"/>
              </a:rPr>
              <a:t>Electronic </a:t>
            </a:r>
            <a:r>
              <a:rPr lang="en-GB" b="1" u="sng" dirty="0">
                <a:solidFill>
                  <a:schemeClr val="accent1">
                    <a:lumMod val="75000"/>
                  </a:schemeClr>
                </a:solidFill>
                <a:latin typeface="Calibri" pitchFamily="34" charset="0"/>
              </a:rPr>
              <a:t>set of information </a:t>
            </a:r>
            <a:r>
              <a:rPr lang="pt-PT" dirty="0" err="1">
                <a:solidFill>
                  <a:schemeClr val="accent1">
                    <a:lumMod val="75000"/>
                  </a:schemeClr>
                </a:solidFill>
                <a:latin typeface="Calibri" pitchFamily="34" charset="0"/>
              </a:rPr>
              <a:t>which</a:t>
            </a:r>
            <a:r>
              <a:rPr lang="pt-PT" dirty="0">
                <a:solidFill>
                  <a:schemeClr val="accent1">
                    <a:lumMod val="75000"/>
                  </a:schemeClr>
                </a:solidFill>
                <a:latin typeface="Calibri" pitchFamily="34" charset="0"/>
              </a:rPr>
              <a:t> </a:t>
            </a:r>
            <a:r>
              <a:rPr lang="pt-PT" dirty="0" err="1">
                <a:solidFill>
                  <a:schemeClr val="accent1">
                    <a:lumMod val="75000"/>
                  </a:schemeClr>
                </a:solidFill>
                <a:latin typeface="Calibri" pitchFamily="34" charset="0"/>
              </a:rPr>
              <a:t>has</a:t>
            </a:r>
            <a:r>
              <a:rPr lang="pt-PT" dirty="0">
                <a:solidFill>
                  <a:schemeClr val="accent1">
                    <a:lumMod val="75000"/>
                  </a:schemeClr>
                </a:solidFill>
                <a:latin typeface="Calibri" pitchFamily="34" charset="0"/>
              </a:rPr>
              <a:t> </a:t>
            </a:r>
            <a:r>
              <a:rPr lang="pt-PT" dirty="0" err="1">
                <a:solidFill>
                  <a:schemeClr val="accent1">
                    <a:lumMod val="75000"/>
                  </a:schemeClr>
                </a:solidFill>
                <a:latin typeface="Calibri" pitchFamily="34" charset="0"/>
              </a:rPr>
              <a:t>been</a:t>
            </a:r>
            <a:r>
              <a:rPr lang="pt-PT" dirty="0">
                <a:solidFill>
                  <a:schemeClr val="accent1">
                    <a:lumMod val="75000"/>
                  </a:schemeClr>
                </a:solidFill>
                <a:latin typeface="Calibri" pitchFamily="34" charset="0"/>
              </a:rPr>
              <a:t> </a:t>
            </a:r>
            <a:r>
              <a:rPr lang="pt-PT" dirty="0" err="1">
                <a:solidFill>
                  <a:schemeClr val="accent1">
                    <a:lumMod val="75000"/>
                  </a:schemeClr>
                </a:solidFill>
                <a:latin typeface="Calibri" pitchFamily="34" charset="0"/>
              </a:rPr>
              <a:t>aggregated</a:t>
            </a:r>
            <a:r>
              <a:rPr lang="pt-PT" dirty="0">
                <a:solidFill>
                  <a:schemeClr val="accent1">
                    <a:lumMod val="75000"/>
                  </a:schemeClr>
                </a:solidFill>
                <a:latin typeface="Calibri" pitchFamily="34" charset="0"/>
              </a:rPr>
              <a:t> </a:t>
            </a:r>
            <a:r>
              <a:rPr lang="pt-PT" dirty="0" err="1">
                <a:solidFill>
                  <a:schemeClr val="accent1">
                    <a:lumMod val="75000"/>
                  </a:schemeClr>
                </a:solidFill>
                <a:latin typeface="Calibri" pitchFamily="34" charset="0"/>
              </a:rPr>
              <a:t>and</a:t>
            </a:r>
            <a:r>
              <a:rPr lang="pt-PT" dirty="0">
                <a:solidFill>
                  <a:schemeClr val="accent1">
                    <a:lumMod val="75000"/>
                  </a:schemeClr>
                </a:solidFill>
                <a:latin typeface="Calibri" pitchFamily="34" charset="0"/>
              </a:rPr>
              <a:t> organised </a:t>
            </a:r>
            <a:r>
              <a:rPr lang="pt-PT" dirty="0" err="1">
                <a:solidFill>
                  <a:schemeClr val="accent1">
                    <a:lumMod val="75000"/>
                  </a:schemeClr>
                </a:solidFill>
                <a:latin typeface="Calibri" pitchFamily="34" charset="0"/>
              </a:rPr>
              <a:t>in</a:t>
            </a:r>
            <a:r>
              <a:rPr lang="pt-PT" dirty="0">
                <a:solidFill>
                  <a:schemeClr val="accent1">
                    <a:lumMod val="75000"/>
                  </a:schemeClr>
                </a:solidFill>
                <a:latin typeface="Calibri" pitchFamily="34" charset="0"/>
              </a:rPr>
              <a:t> a </a:t>
            </a:r>
            <a:r>
              <a:rPr lang="pt-PT" dirty="0" err="1">
                <a:solidFill>
                  <a:schemeClr val="accent1">
                    <a:lumMod val="75000"/>
                  </a:schemeClr>
                </a:solidFill>
                <a:latin typeface="Calibri" pitchFamily="34" charset="0"/>
              </a:rPr>
              <a:t>coherent</a:t>
            </a:r>
            <a:r>
              <a:rPr lang="pt-PT" dirty="0">
                <a:solidFill>
                  <a:schemeClr val="accent1">
                    <a:lumMod val="75000"/>
                  </a:schemeClr>
                </a:solidFill>
                <a:latin typeface="Calibri" pitchFamily="34" charset="0"/>
              </a:rPr>
              <a:t> </a:t>
            </a:r>
            <a:r>
              <a:rPr lang="pt-PT" dirty="0" err="1">
                <a:solidFill>
                  <a:schemeClr val="accent1">
                    <a:lumMod val="75000"/>
                  </a:schemeClr>
                </a:solidFill>
                <a:latin typeface="Calibri" pitchFamily="34" charset="0"/>
              </a:rPr>
              <a:t>and</a:t>
            </a:r>
            <a:r>
              <a:rPr lang="pt-PT" dirty="0">
                <a:solidFill>
                  <a:schemeClr val="accent1">
                    <a:lumMod val="75000"/>
                  </a:schemeClr>
                </a:solidFill>
                <a:latin typeface="Calibri" pitchFamily="34" charset="0"/>
              </a:rPr>
              <a:t> </a:t>
            </a:r>
            <a:r>
              <a:rPr lang="pt-PT" dirty="0" err="1">
                <a:solidFill>
                  <a:schemeClr val="accent1">
                    <a:lumMod val="75000"/>
                  </a:schemeClr>
                </a:solidFill>
                <a:latin typeface="Calibri" pitchFamily="34" charset="0"/>
              </a:rPr>
              <a:t>useful</a:t>
            </a:r>
            <a:r>
              <a:rPr lang="pt-PT" dirty="0">
                <a:solidFill>
                  <a:schemeClr val="accent1">
                    <a:lumMod val="75000"/>
                  </a:schemeClr>
                </a:solidFill>
                <a:latin typeface="Calibri" pitchFamily="34" charset="0"/>
              </a:rPr>
              <a:t> </a:t>
            </a:r>
            <a:r>
              <a:rPr lang="pt-PT" dirty="0" err="1">
                <a:solidFill>
                  <a:schemeClr val="accent1">
                    <a:lumMod val="75000"/>
                  </a:schemeClr>
                </a:solidFill>
                <a:latin typeface="Calibri" pitchFamily="34" charset="0"/>
              </a:rPr>
              <a:t>manner</a:t>
            </a:r>
            <a:r>
              <a:rPr lang="pt-PT" dirty="0">
                <a:solidFill>
                  <a:schemeClr val="accent1">
                    <a:lumMod val="75000"/>
                  </a:schemeClr>
                </a:solidFill>
                <a:latin typeface="Calibri" pitchFamily="34" charset="0"/>
              </a:rPr>
              <a:t> for </a:t>
            </a:r>
            <a:r>
              <a:rPr lang="pt-PT" dirty="0" err="1">
                <a:solidFill>
                  <a:schemeClr val="accent1">
                    <a:lumMod val="75000"/>
                  </a:schemeClr>
                </a:solidFill>
                <a:latin typeface="Calibri" pitchFamily="34" charset="0"/>
              </a:rPr>
              <a:t>end-users</a:t>
            </a:r>
            <a:r>
              <a:rPr lang="pt-PT" dirty="0">
                <a:solidFill>
                  <a:schemeClr val="accent1">
                    <a:lumMod val="75000"/>
                  </a:schemeClr>
                </a:solidFill>
                <a:latin typeface="Calibri" pitchFamily="34" charset="0"/>
              </a:rPr>
              <a:t>.</a:t>
            </a:r>
          </a:p>
          <a:p>
            <a:pPr marL="465138" lvl="1" fontAlgn="auto">
              <a:lnSpc>
                <a:spcPct val="80000"/>
              </a:lnSpc>
              <a:spcBef>
                <a:spcPts val="0"/>
              </a:spcBef>
              <a:spcAft>
                <a:spcPts val="0"/>
              </a:spcAft>
              <a:buClr>
                <a:srgbClr val="FF9933"/>
              </a:buClr>
              <a:defRPr/>
            </a:pPr>
            <a:endParaRPr lang="pt-PT" sz="2000" dirty="0">
              <a:solidFill>
                <a:srgbClr val="083763"/>
              </a:solidFill>
              <a:latin typeface="Constantia" pitchFamily="18" charset="0"/>
              <a:cs typeface="+mn-cs"/>
            </a:endParaRPr>
          </a:p>
        </p:txBody>
      </p:sp>
      <p:sp>
        <p:nvSpPr>
          <p:cNvPr id="6" name="Rectangle 5"/>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7" name="Slide Number Placeholder 9"/>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17</a:t>
            </a:fld>
            <a:endParaRPr lang="pt-PT"/>
          </a:p>
        </p:txBody>
      </p:sp>
      <p:sp>
        <p:nvSpPr>
          <p:cNvPr id="9"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pic>
        <p:nvPicPr>
          <p:cNvPr id="38914" name="Picture 2"/>
          <p:cNvPicPr>
            <a:picLocks noChangeAspect="1" noChangeArrowheads="1"/>
          </p:cNvPicPr>
          <p:nvPr/>
        </p:nvPicPr>
        <p:blipFill>
          <a:blip r:embed="rId3" cstate="print"/>
          <a:srcRect l="18164" t="14648" r="19726" b="25293"/>
          <a:stretch>
            <a:fillRect/>
          </a:stretch>
        </p:blipFill>
        <p:spPr bwMode="auto">
          <a:xfrm>
            <a:off x="4064933" y="2428868"/>
            <a:ext cx="5079067" cy="3929090"/>
          </a:xfrm>
          <a:prstGeom prst="rect">
            <a:avLst/>
          </a:prstGeom>
          <a:noFill/>
          <a:ln w="9525">
            <a:noFill/>
            <a:miter lim="800000"/>
            <a:headEnd/>
            <a:tailEnd/>
          </a:ln>
        </p:spPr>
      </p:pic>
      <p:sp>
        <p:nvSpPr>
          <p:cNvPr id="11" name="TextBox 10"/>
          <p:cNvSpPr txBox="1"/>
          <p:nvPr/>
        </p:nvSpPr>
        <p:spPr>
          <a:xfrm>
            <a:off x="357158" y="2043498"/>
            <a:ext cx="235745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KEY DEFINITIONS</a:t>
            </a:r>
          </a:p>
        </p:txBody>
      </p:sp>
      <p:sp>
        <p:nvSpPr>
          <p:cNvPr id="12" name="TextBox 11"/>
          <p:cNvSpPr txBox="1"/>
          <p:nvPr/>
        </p:nvSpPr>
        <p:spPr>
          <a:xfrm>
            <a:off x="4572000" y="2143116"/>
            <a:ext cx="4214842" cy="369332"/>
          </a:xfrm>
          <a:prstGeom prst="rect">
            <a:avLst/>
          </a:prstGeom>
          <a:noFill/>
        </p:spPr>
        <p:txBody>
          <a:bodyPr wrap="square" rtlCol="0">
            <a:spAutoFit/>
          </a:bodyPr>
          <a:lstStyle/>
          <a:p>
            <a:pPr algn="r"/>
            <a:r>
              <a:rPr lang="pt-PT" b="1" dirty="0" err="1" smtClean="0">
                <a:solidFill>
                  <a:srgbClr val="C00000"/>
                </a:solidFill>
                <a:effectLst>
                  <a:outerShdw blurRad="38100" dist="38100" dir="2700000" algn="tl">
                    <a:srgbClr val="000000">
                      <a:alpha val="43137"/>
                    </a:srgbClr>
                  </a:outerShdw>
                </a:effectLst>
                <a:latin typeface="+mn-lt"/>
                <a:cs typeface="+mn-cs"/>
              </a:rPr>
              <a:t>www.eurocean.org</a:t>
            </a:r>
            <a:endParaRPr lang="pt-PT" b="1" dirty="0">
              <a:solidFill>
                <a:srgbClr val="C00000"/>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571612"/>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5" name="Rectangle 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9" name="TextBox 8"/>
          <p:cNvSpPr txBox="1"/>
          <p:nvPr/>
        </p:nvSpPr>
        <p:spPr>
          <a:xfrm>
            <a:off x="357158" y="2043498"/>
            <a:ext cx="2357454"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MAIN INFOBASES</a:t>
            </a:r>
          </a:p>
        </p:txBody>
      </p:sp>
      <p:pic>
        <p:nvPicPr>
          <p:cNvPr id="11" name="Picture 2">
            <a:hlinkClick r:id="rId3"/>
          </p:cNvPr>
          <p:cNvPicPr>
            <a:picLocks noChangeAspect="1" noChangeArrowheads="1"/>
          </p:cNvPicPr>
          <p:nvPr/>
        </p:nvPicPr>
        <p:blipFill>
          <a:blip r:embed="rId4" cstate="print"/>
          <a:srcRect l="33399" t="71045" r="44335" b="11377"/>
          <a:stretch>
            <a:fillRect/>
          </a:stretch>
        </p:blipFill>
        <p:spPr bwMode="auto">
          <a:xfrm>
            <a:off x="4572000" y="4357694"/>
            <a:ext cx="3167086" cy="2000264"/>
          </a:xfrm>
          <a:prstGeom prst="rect">
            <a:avLst/>
          </a:prstGeom>
          <a:ln>
            <a:noFill/>
          </a:ln>
          <a:effectLst>
            <a:softEdge rad="112500"/>
          </a:effectLst>
        </p:spPr>
      </p:pic>
      <p:sp>
        <p:nvSpPr>
          <p:cNvPr id="12" name="Slide Number Placeholder 11"/>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18</a:t>
            </a:fld>
            <a:endParaRPr lang="pt-PT"/>
          </a:p>
        </p:txBody>
      </p:sp>
      <p:pic>
        <p:nvPicPr>
          <p:cNvPr id="10" name="Picture 2">
            <a:hlinkClick r:id="rId5"/>
          </p:cNvPr>
          <p:cNvPicPr>
            <a:picLocks noChangeAspect="1" noChangeArrowheads="1"/>
          </p:cNvPicPr>
          <p:nvPr/>
        </p:nvPicPr>
        <p:blipFill>
          <a:blip r:embed="rId6" cstate="print"/>
          <a:srcRect l="33815" t="56259" r="44127" b="26025"/>
          <a:stretch>
            <a:fillRect/>
          </a:stretch>
        </p:blipFill>
        <p:spPr bwMode="auto">
          <a:xfrm>
            <a:off x="1428728" y="4357694"/>
            <a:ext cx="3143272" cy="2019747"/>
          </a:xfrm>
          <a:prstGeom prst="rect">
            <a:avLst/>
          </a:prstGeom>
          <a:ln>
            <a:noFill/>
          </a:ln>
          <a:effectLst>
            <a:softEdge rad="63500"/>
          </a:effectLst>
        </p:spPr>
      </p:pic>
      <p:pic>
        <p:nvPicPr>
          <p:cNvPr id="13" name="Picture 2">
            <a:hlinkClick r:id="rId7"/>
          </p:cNvPr>
          <p:cNvPicPr>
            <a:picLocks noChangeAspect="1" noChangeArrowheads="1"/>
          </p:cNvPicPr>
          <p:nvPr/>
        </p:nvPicPr>
        <p:blipFill>
          <a:blip r:embed="rId6" cstate="print"/>
          <a:srcRect l="32812" t="38086" r="44195" b="44452"/>
          <a:stretch>
            <a:fillRect/>
          </a:stretch>
        </p:blipFill>
        <p:spPr bwMode="auto">
          <a:xfrm>
            <a:off x="1295376" y="2366954"/>
            <a:ext cx="3276624" cy="1990740"/>
          </a:xfrm>
          <a:prstGeom prst="rect">
            <a:avLst/>
          </a:prstGeom>
          <a:ln>
            <a:noFill/>
          </a:ln>
          <a:effectLst>
            <a:softEdge rad="112500"/>
          </a:effectLst>
        </p:spPr>
      </p:pic>
      <p:pic>
        <p:nvPicPr>
          <p:cNvPr id="14" name="Picture 2">
            <a:hlinkClick r:id="rId8"/>
          </p:cNvPr>
          <p:cNvPicPr>
            <a:picLocks noChangeAspect="1" noChangeArrowheads="1"/>
          </p:cNvPicPr>
          <p:nvPr/>
        </p:nvPicPr>
        <p:blipFill>
          <a:blip r:embed="rId6" cstate="print"/>
          <a:srcRect l="55872" t="38086" r="22070" b="43742"/>
          <a:stretch>
            <a:fillRect/>
          </a:stretch>
        </p:blipFill>
        <p:spPr bwMode="auto">
          <a:xfrm>
            <a:off x="4572000" y="2357430"/>
            <a:ext cx="3143272" cy="2071702"/>
          </a:xfrm>
          <a:prstGeom prst="rect">
            <a:avLst/>
          </a:prstGeom>
          <a:ln>
            <a:noFill/>
          </a:ln>
          <a:effectLst>
            <a:softEdge rad="112500"/>
          </a:effectLst>
        </p:spPr>
      </p:pic>
      <p:sp>
        <p:nvSpPr>
          <p:cNvPr id="15"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5" name="TextBox 6"/>
          <p:cNvSpPr txBox="1">
            <a:spLocks noChangeArrowheads="1"/>
          </p:cNvSpPr>
          <p:nvPr/>
        </p:nvSpPr>
        <p:spPr bwMode="auto">
          <a:xfrm>
            <a:off x="285750" y="3429000"/>
            <a:ext cx="8572500" cy="369888"/>
          </a:xfrm>
          <a:prstGeom prst="rect">
            <a:avLst/>
          </a:prstGeom>
          <a:noFill/>
          <a:ln w="9525">
            <a:noFill/>
            <a:miter lim="800000"/>
            <a:headEnd/>
            <a:tailEnd/>
          </a:ln>
        </p:spPr>
        <p:txBody>
          <a:bodyPr>
            <a:spAutoFit/>
          </a:bodyPr>
          <a:lstStyle/>
          <a:p>
            <a:pPr algn="ctr"/>
            <a:endParaRPr lang="pt-PT" b="1">
              <a:solidFill>
                <a:srgbClr val="083763"/>
              </a:solidFill>
              <a:latin typeface="Constantia" pitchFamily="18" charset="0"/>
            </a:endParaRPr>
          </a:p>
        </p:txBody>
      </p:sp>
      <p:pic>
        <p:nvPicPr>
          <p:cNvPr id="8" name="Picture 2">
            <a:hlinkClick r:id="rId3"/>
          </p:cNvPr>
          <p:cNvPicPr>
            <a:picLocks noChangeAspect="1" noChangeArrowheads="1"/>
          </p:cNvPicPr>
          <p:nvPr/>
        </p:nvPicPr>
        <p:blipFill>
          <a:blip r:embed="rId4" cstate="print"/>
          <a:srcRect l="32647" t="27344" r="44253" b="53616"/>
          <a:stretch>
            <a:fillRect/>
          </a:stretch>
        </p:blipFill>
        <p:spPr bwMode="auto">
          <a:xfrm>
            <a:off x="142844" y="2357430"/>
            <a:ext cx="3929090" cy="2428892"/>
          </a:xfrm>
          <a:prstGeom prst="rect">
            <a:avLst/>
          </a:prstGeom>
          <a:ln>
            <a:noFill/>
          </a:ln>
          <a:effectLst>
            <a:softEdge rad="112500"/>
          </a:effectLst>
        </p:spPr>
      </p:pic>
      <p:sp>
        <p:nvSpPr>
          <p:cNvPr id="9" name="TextBox 8"/>
          <p:cNvSpPr txBox="1"/>
          <p:nvPr/>
        </p:nvSpPr>
        <p:spPr>
          <a:xfrm>
            <a:off x="4429154" y="2273294"/>
            <a:ext cx="4214812" cy="369888"/>
          </a:xfrm>
          <a:prstGeom prst="rect">
            <a:avLst/>
          </a:prstGeom>
          <a:noFill/>
        </p:spPr>
        <p:txBody>
          <a:bodyPr>
            <a:spAutoFit/>
          </a:bodyPr>
          <a:lstStyle/>
          <a:p>
            <a:pPr algn="ctr" fontAlgn="auto">
              <a:spcBef>
                <a:spcPts val="0"/>
              </a:spcBef>
              <a:spcAft>
                <a:spcPts val="0"/>
              </a:spcAft>
              <a:defRPr/>
            </a:pPr>
            <a:r>
              <a:rPr lang="pt-PT" b="1" dirty="0" err="1">
                <a:solidFill>
                  <a:srgbClr val="C00000"/>
                </a:solidFill>
                <a:effectLst>
                  <a:outerShdw blurRad="38100" dist="38100" dir="2700000" algn="tl">
                    <a:srgbClr val="000000">
                      <a:alpha val="43137"/>
                    </a:srgbClr>
                  </a:outerShdw>
                </a:effectLst>
                <a:latin typeface="+mn-lt"/>
                <a:cs typeface="+mn-cs"/>
              </a:rPr>
              <a:t>www.rvinfobase.eurocean.org</a:t>
            </a:r>
            <a:endParaRPr lang="pt-PT" b="1" dirty="0">
              <a:solidFill>
                <a:srgbClr val="C00000"/>
              </a:solidFill>
              <a:effectLst>
                <a:outerShdw blurRad="38100" dist="38100" dir="2700000" algn="tl">
                  <a:srgbClr val="000000">
                    <a:alpha val="43137"/>
                  </a:srgbClr>
                </a:outerShdw>
              </a:effectLst>
              <a:latin typeface="+mn-lt"/>
              <a:cs typeface="+mn-cs"/>
            </a:endParaRPr>
          </a:p>
        </p:txBody>
      </p:sp>
      <p:pic>
        <p:nvPicPr>
          <p:cNvPr id="2" name="Picture 2"/>
          <p:cNvPicPr>
            <a:picLocks noChangeAspect="1" noChangeArrowheads="1"/>
          </p:cNvPicPr>
          <p:nvPr/>
        </p:nvPicPr>
        <p:blipFill>
          <a:blip r:embed="rId5" cstate="print"/>
          <a:srcRect t="11719" r="44922" b="29687"/>
          <a:stretch>
            <a:fillRect/>
          </a:stretch>
        </p:blipFill>
        <p:spPr bwMode="auto">
          <a:xfrm>
            <a:off x="3714744" y="2757160"/>
            <a:ext cx="4429156" cy="3534097"/>
          </a:xfrm>
          <a:prstGeom prst="rect">
            <a:avLst/>
          </a:prstGeom>
          <a:noFill/>
          <a:ln w="50800">
            <a:solidFill>
              <a:srgbClr val="00FF00"/>
            </a:solidFill>
            <a:miter lim="800000"/>
            <a:headEnd/>
            <a:tailEnd/>
          </a:ln>
          <a:effectLst/>
        </p:spPr>
      </p:pic>
      <p:sp>
        <p:nvSpPr>
          <p:cNvPr id="10" name="Rectangle 9"/>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3" name="Slide Number Placeholder 11"/>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19</a:t>
            </a:fld>
            <a:endParaRPr lang="pt-PT"/>
          </a:p>
        </p:txBody>
      </p:sp>
      <p:sp>
        <p:nvSpPr>
          <p:cNvPr id="15"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
        <p:nvSpPr>
          <p:cNvPr id="16" name="TextBox 15"/>
          <p:cNvSpPr txBox="1"/>
          <p:nvPr/>
        </p:nvSpPr>
        <p:spPr>
          <a:xfrm>
            <a:off x="357158" y="2043498"/>
            <a:ext cx="4214842"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MAIN INFOBASES / </a:t>
            </a:r>
            <a:r>
              <a:rPr lang="pt-PT" b="1" dirty="0" err="1" smtClean="0">
                <a:solidFill>
                  <a:srgbClr val="083763"/>
                </a:solidFill>
                <a:latin typeface="Calibri" pitchFamily="34" charset="0"/>
              </a:rPr>
              <a:t>EurOcean_RV</a:t>
            </a:r>
            <a:endParaRPr lang="pt-PT" b="1" dirty="0" smtClean="0">
              <a:solidFill>
                <a:srgbClr val="083763"/>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idx="4294967295"/>
          </p:nvPr>
        </p:nvSpPr>
        <p:spPr>
          <a:xfrm>
            <a:off x="428596" y="1142984"/>
            <a:ext cx="7926387" cy="642937"/>
          </a:xfrm>
        </p:spPr>
        <p:txBody>
          <a:bodyPr rtlCol="0">
            <a:noAutofit/>
          </a:bodyPr>
          <a:lstStyle/>
          <a:p>
            <a:pPr eaLnBrk="1" fontAlgn="auto" hangingPunct="1">
              <a:spcAft>
                <a:spcPts val="0"/>
              </a:spcAft>
              <a:defRPr/>
            </a:pPr>
            <a:r>
              <a:rPr lang="pt-PT" sz="40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Topics to address</a:t>
            </a:r>
          </a:p>
        </p:txBody>
      </p:sp>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643050"/>
            <a:ext cx="8858250" cy="4268861"/>
          </a:xfrm>
          <a:prstGeom prst="rect">
            <a:avLst/>
          </a:prstGeom>
          <a:noFill/>
          <a:ln w="9525">
            <a:noFill/>
            <a:miter lim="800000"/>
            <a:headEnd/>
            <a:tailEnd/>
          </a:ln>
        </p:spPr>
        <p:txBody>
          <a:bodyPr wrap="square">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r>
              <a:rPr lang="pt-PT" sz="2400" b="1" dirty="0" err="1" smtClean="0">
                <a:solidFill>
                  <a:srgbClr val="083763"/>
                </a:solidFill>
                <a:latin typeface="Constantia" pitchFamily="18" charset="0"/>
              </a:rPr>
              <a:t>Rationale</a:t>
            </a:r>
            <a:r>
              <a:rPr lang="pt-PT" sz="2400" b="1" dirty="0" smtClean="0">
                <a:solidFill>
                  <a:srgbClr val="083763"/>
                </a:solidFill>
                <a:latin typeface="Constantia" pitchFamily="18" charset="0"/>
              </a:rPr>
              <a:t> </a:t>
            </a:r>
          </a:p>
          <a:p>
            <a:pPr marL="1371600" lvl="2" indent="-457200">
              <a:lnSpc>
                <a:spcPct val="80000"/>
              </a:lnSpc>
              <a:spcAft>
                <a:spcPts val="1800"/>
              </a:spcAft>
              <a:buClr>
                <a:srgbClr val="FF6600"/>
              </a:buClr>
            </a:pPr>
            <a:r>
              <a:rPr lang="pt-PT" b="1" dirty="0" smtClean="0">
                <a:solidFill>
                  <a:srgbClr val="083763"/>
                </a:solidFill>
                <a:latin typeface="Constantia" pitchFamily="18" charset="0"/>
              </a:rPr>
              <a:t>- </a:t>
            </a:r>
            <a:r>
              <a:rPr lang="pt-PT" b="1" dirty="0" err="1" smtClean="0">
                <a:solidFill>
                  <a:srgbClr val="083763"/>
                </a:solidFill>
                <a:latin typeface="Constantia" pitchFamily="18" charset="0"/>
              </a:rPr>
              <a:t>International</a:t>
            </a:r>
            <a:r>
              <a:rPr lang="pt-PT" b="1" dirty="0" smtClean="0">
                <a:solidFill>
                  <a:srgbClr val="083763"/>
                </a:solidFill>
                <a:latin typeface="Constantia" pitchFamily="18" charset="0"/>
              </a:rPr>
              <a:t> </a:t>
            </a:r>
            <a:r>
              <a:rPr lang="pt-PT" b="1" dirty="0" err="1" smtClean="0">
                <a:solidFill>
                  <a:srgbClr val="083763"/>
                </a:solidFill>
                <a:latin typeface="Constantia" pitchFamily="18" charset="0"/>
              </a:rPr>
              <a:t>Context</a:t>
            </a:r>
            <a:endParaRPr lang="pt-PT" b="1" dirty="0" smtClean="0">
              <a:solidFill>
                <a:srgbClr val="083763"/>
              </a:solidFill>
              <a:latin typeface="Constantia" pitchFamily="18" charset="0"/>
            </a:endParaRPr>
          </a:p>
          <a:p>
            <a:pPr marL="1371600" lvl="2" indent="-457200">
              <a:lnSpc>
                <a:spcPct val="80000"/>
              </a:lnSpc>
              <a:spcAft>
                <a:spcPts val="1800"/>
              </a:spcAft>
              <a:buClr>
                <a:srgbClr val="FF6600"/>
              </a:buClr>
            </a:pPr>
            <a:r>
              <a:rPr lang="pt-PT" b="1" dirty="0" smtClean="0">
                <a:solidFill>
                  <a:srgbClr val="083763"/>
                </a:solidFill>
                <a:latin typeface="Constantia" pitchFamily="18" charset="0"/>
              </a:rPr>
              <a:t>- </a:t>
            </a:r>
            <a:r>
              <a:rPr lang="pt-PT" b="1" dirty="0" err="1" smtClean="0">
                <a:solidFill>
                  <a:srgbClr val="083763"/>
                </a:solidFill>
                <a:latin typeface="Constantia" pitchFamily="18" charset="0"/>
              </a:rPr>
              <a:t>European</a:t>
            </a:r>
            <a:r>
              <a:rPr lang="pt-PT" b="1" dirty="0" smtClean="0">
                <a:solidFill>
                  <a:srgbClr val="083763"/>
                </a:solidFill>
                <a:latin typeface="Constantia" pitchFamily="18" charset="0"/>
              </a:rPr>
              <a:t> </a:t>
            </a:r>
            <a:r>
              <a:rPr lang="pt-PT" b="1" dirty="0" err="1" smtClean="0">
                <a:solidFill>
                  <a:srgbClr val="083763"/>
                </a:solidFill>
                <a:latin typeface="Constantia" pitchFamily="18" charset="0"/>
              </a:rPr>
              <a:t>Context</a:t>
            </a:r>
            <a:endParaRPr lang="pt-PT" b="1" dirty="0" smtClean="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r>
              <a:rPr lang="en-GB" sz="2400" b="1" dirty="0" smtClean="0">
                <a:solidFill>
                  <a:srgbClr val="083763"/>
                </a:solidFill>
                <a:latin typeface="Constantia" pitchFamily="18" charset="0"/>
              </a:rPr>
              <a:t>Integration of Information</a:t>
            </a:r>
          </a:p>
          <a:p>
            <a:pPr marL="457200" indent="-457200">
              <a:lnSpc>
                <a:spcPct val="80000"/>
              </a:lnSpc>
              <a:spcAft>
                <a:spcPts val="1800"/>
              </a:spcAft>
              <a:buClr>
                <a:srgbClr val="FF6600"/>
              </a:buClr>
              <a:buFont typeface="Calibri" pitchFamily="34" charset="0"/>
              <a:buAutoNum type="arabicPeriod"/>
            </a:pPr>
            <a:r>
              <a:rPr lang="en-GB" sz="2400" b="1" dirty="0" smtClean="0">
                <a:solidFill>
                  <a:srgbClr val="083763"/>
                </a:solidFill>
                <a:latin typeface="Constantia" pitchFamily="18" charset="0"/>
              </a:rPr>
              <a:t>EurOcean as  an example of the concept of the Integrated Maritime Policy</a:t>
            </a:r>
          </a:p>
          <a:p>
            <a:pPr marL="1371600" lvl="2" indent="-457200">
              <a:lnSpc>
                <a:spcPct val="80000"/>
              </a:lnSpc>
              <a:spcAft>
                <a:spcPts val="1800"/>
              </a:spcAft>
              <a:buClr>
                <a:srgbClr val="FF6600"/>
              </a:buClr>
            </a:pPr>
            <a:r>
              <a:rPr lang="pt-PT" b="1" dirty="0" smtClean="0">
                <a:solidFill>
                  <a:srgbClr val="083763"/>
                </a:solidFill>
                <a:latin typeface="Constantia" pitchFamily="18" charset="0"/>
              </a:rPr>
              <a:t>- </a:t>
            </a:r>
            <a:r>
              <a:rPr lang="pt-PT" b="1" dirty="0" err="1" smtClean="0">
                <a:solidFill>
                  <a:srgbClr val="083763"/>
                </a:solidFill>
                <a:latin typeface="Constantia" pitchFamily="18" charset="0"/>
              </a:rPr>
              <a:t>Overview</a:t>
            </a:r>
            <a:endParaRPr lang="pt-PT" b="1" dirty="0" smtClean="0">
              <a:solidFill>
                <a:srgbClr val="083763"/>
              </a:solidFill>
              <a:latin typeface="Constantia" pitchFamily="18" charset="0"/>
            </a:endParaRPr>
          </a:p>
          <a:p>
            <a:pPr marL="1371600" lvl="2" indent="-457200">
              <a:lnSpc>
                <a:spcPct val="80000"/>
              </a:lnSpc>
              <a:spcAft>
                <a:spcPts val="1800"/>
              </a:spcAft>
              <a:buClr>
                <a:srgbClr val="FF6600"/>
              </a:buClr>
            </a:pPr>
            <a:r>
              <a:rPr lang="pt-PT" b="1" dirty="0" smtClean="0">
                <a:solidFill>
                  <a:srgbClr val="083763"/>
                </a:solidFill>
                <a:latin typeface="Constantia" pitchFamily="18" charset="0"/>
              </a:rPr>
              <a:t>- </a:t>
            </a:r>
            <a:r>
              <a:rPr lang="pt-PT" b="1" dirty="0" err="1" smtClean="0">
                <a:solidFill>
                  <a:srgbClr val="083763"/>
                </a:solidFill>
                <a:latin typeface="Constantia" pitchFamily="18" charset="0"/>
              </a:rPr>
              <a:t>Objectives</a:t>
            </a:r>
            <a:endParaRPr lang="pt-PT" b="1" dirty="0" smtClean="0">
              <a:solidFill>
                <a:srgbClr val="083763"/>
              </a:solidFill>
              <a:latin typeface="Constantia" pitchFamily="18" charset="0"/>
            </a:endParaRPr>
          </a:p>
          <a:p>
            <a:pPr marL="1371600" lvl="2" indent="-457200">
              <a:lnSpc>
                <a:spcPct val="80000"/>
              </a:lnSpc>
              <a:spcAft>
                <a:spcPts val="1800"/>
              </a:spcAft>
              <a:buClr>
                <a:srgbClr val="FF6600"/>
              </a:buClr>
            </a:pPr>
            <a:r>
              <a:rPr lang="pt-PT" b="1" dirty="0" smtClean="0">
                <a:solidFill>
                  <a:srgbClr val="083763"/>
                </a:solidFill>
                <a:latin typeface="Constantia" pitchFamily="18" charset="0"/>
              </a:rPr>
              <a:t>- </a:t>
            </a:r>
            <a:r>
              <a:rPr lang="pt-PT" b="1" dirty="0" err="1" smtClean="0">
                <a:solidFill>
                  <a:srgbClr val="083763"/>
                </a:solidFill>
                <a:latin typeface="Constantia" pitchFamily="18" charset="0"/>
              </a:rPr>
              <a:t>Networking</a:t>
            </a:r>
            <a:r>
              <a:rPr lang="pt-PT" b="1" dirty="0" smtClean="0">
                <a:solidFill>
                  <a:srgbClr val="083763"/>
                </a:solidFill>
                <a:latin typeface="Constantia" pitchFamily="18" charset="0"/>
              </a:rPr>
              <a:t> </a:t>
            </a:r>
            <a:r>
              <a:rPr lang="pt-PT" b="1" dirty="0" err="1" smtClean="0">
                <a:solidFill>
                  <a:srgbClr val="083763"/>
                </a:solidFill>
                <a:latin typeface="Constantia" pitchFamily="18" charset="0"/>
              </a:rPr>
              <a:t>Activities</a:t>
            </a:r>
            <a:endParaRPr lang="pt-PT" sz="2000" dirty="0">
              <a:solidFill>
                <a:srgbClr val="083763"/>
              </a:solidFill>
              <a:latin typeface="Constantia" pitchFamily="18" charset="0"/>
            </a:endParaRPr>
          </a:p>
        </p:txBody>
      </p:sp>
      <p:sp>
        <p:nvSpPr>
          <p:cNvPr id="6" name="Rectangle 5"/>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7" name="Slide Number Placeholder 6"/>
          <p:cNvSpPr>
            <a:spLocks noGrp="1"/>
          </p:cNvSpPr>
          <p:nvPr>
            <p:ph type="sldNum" sz="quarter" idx="12"/>
          </p:nvPr>
        </p:nvSpPr>
        <p:spPr>
          <a:xfrm>
            <a:off x="7010432" y="6215082"/>
            <a:ext cx="2133600" cy="365125"/>
          </a:xfrm>
        </p:spPr>
        <p:txBody>
          <a:bodyPr/>
          <a:lstStyle/>
          <a:p>
            <a:pPr>
              <a:defRPr/>
            </a:pPr>
            <a:fld id="{A18BF41D-E349-4682-8408-AA8FF3AFACBF}" type="slidenum">
              <a:rPr lang="pt-PT" smtClean="0"/>
              <a:pPr>
                <a:defRPr/>
              </a:pPr>
              <a:t>2</a:t>
            </a:fld>
            <a:endParaRPr lang="pt-P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9" name="TextBox 8"/>
          <p:cNvSpPr txBox="1"/>
          <p:nvPr/>
        </p:nvSpPr>
        <p:spPr>
          <a:xfrm>
            <a:off x="4714909" y="2416170"/>
            <a:ext cx="4714875" cy="369888"/>
          </a:xfrm>
          <a:prstGeom prst="rect">
            <a:avLst/>
          </a:prstGeom>
          <a:noFill/>
        </p:spPr>
        <p:txBody>
          <a:bodyPr>
            <a:spAutoFit/>
          </a:bodyPr>
          <a:lstStyle/>
          <a:p>
            <a:pPr algn="ctr"/>
            <a:r>
              <a:rPr lang="pt-PT" b="1" dirty="0" err="1">
                <a:solidFill>
                  <a:srgbClr val="C00000"/>
                </a:solidFill>
                <a:effectLst>
                  <a:outerShdw blurRad="38100" dist="38100" dir="2700000" algn="tl">
                    <a:srgbClr val="C0C0C0"/>
                  </a:outerShdw>
                </a:effectLst>
                <a:latin typeface="Constantia" pitchFamily="18" charset="0"/>
              </a:rPr>
              <a:t>www.uvinfobase.eurocean.org</a:t>
            </a:r>
            <a:endParaRPr lang="pt-PT" b="1" dirty="0">
              <a:solidFill>
                <a:srgbClr val="08684E"/>
              </a:solidFill>
              <a:effectLst>
                <a:outerShdw blurRad="38100" dist="38100" dir="2700000" algn="tl">
                  <a:srgbClr val="C0C0C0"/>
                </a:outerShdw>
              </a:effectLst>
              <a:latin typeface="Constantia" pitchFamily="18" charset="0"/>
            </a:endParaRPr>
          </a:p>
        </p:txBody>
      </p:sp>
      <p:pic>
        <p:nvPicPr>
          <p:cNvPr id="10" name="Picture 2">
            <a:hlinkClick r:id="rId3"/>
          </p:cNvPr>
          <p:cNvPicPr>
            <a:picLocks noChangeAspect="1" noChangeArrowheads="1"/>
          </p:cNvPicPr>
          <p:nvPr/>
        </p:nvPicPr>
        <p:blipFill>
          <a:blip r:embed="rId4" cstate="print"/>
          <a:srcRect l="55747" t="27344" r="22412" b="53616"/>
          <a:stretch>
            <a:fillRect/>
          </a:stretch>
        </p:blipFill>
        <p:spPr bwMode="auto">
          <a:xfrm>
            <a:off x="214282" y="2357430"/>
            <a:ext cx="3714776" cy="2428892"/>
          </a:xfrm>
          <a:prstGeom prst="rect">
            <a:avLst/>
          </a:prstGeom>
          <a:ln>
            <a:noFill/>
          </a:ln>
          <a:effectLst>
            <a:softEdge rad="112500"/>
          </a:effectLst>
        </p:spPr>
      </p:pic>
      <p:pic>
        <p:nvPicPr>
          <p:cNvPr id="2" name="Picture 2"/>
          <p:cNvPicPr>
            <a:picLocks noChangeAspect="1" noChangeArrowheads="1"/>
          </p:cNvPicPr>
          <p:nvPr/>
        </p:nvPicPr>
        <p:blipFill>
          <a:blip r:embed="rId5" cstate="print"/>
          <a:srcRect t="11719" r="41992" b="39062"/>
          <a:stretch>
            <a:fillRect/>
          </a:stretch>
        </p:blipFill>
        <p:spPr bwMode="auto">
          <a:xfrm>
            <a:off x="3286125" y="2832100"/>
            <a:ext cx="5429250" cy="3454400"/>
          </a:xfrm>
          <a:prstGeom prst="rect">
            <a:avLst/>
          </a:prstGeom>
          <a:noFill/>
          <a:ln w="50800">
            <a:solidFill>
              <a:srgbClr val="00FF00"/>
            </a:solidFill>
            <a:miter lim="800000"/>
            <a:headEnd/>
            <a:tailEnd/>
          </a:ln>
          <a:effectLst/>
        </p:spPr>
      </p:pic>
      <p:sp>
        <p:nvSpPr>
          <p:cNvPr id="7" name="Rectangle 6"/>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2" name="Slide Number Placeholder 11"/>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20</a:t>
            </a:fld>
            <a:endParaRPr lang="pt-PT"/>
          </a:p>
        </p:txBody>
      </p:sp>
      <p:sp>
        <p:nvSpPr>
          <p:cNvPr id="13"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
        <p:nvSpPr>
          <p:cNvPr id="14" name="TextBox 13"/>
          <p:cNvSpPr txBox="1"/>
          <p:nvPr/>
        </p:nvSpPr>
        <p:spPr>
          <a:xfrm>
            <a:off x="357158" y="2043498"/>
            <a:ext cx="4214842"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MAIN INFOBASES / </a:t>
            </a:r>
            <a:r>
              <a:rPr lang="pt-PT" b="1" dirty="0" err="1" smtClean="0">
                <a:solidFill>
                  <a:srgbClr val="083763"/>
                </a:solidFill>
                <a:latin typeface="Calibri" pitchFamily="34" charset="0"/>
              </a:rPr>
              <a:t>EurOcean_UV</a:t>
            </a:r>
            <a:endParaRPr lang="pt-PT" b="1" dirty="0" smtClean="0">
              <a:solidFill>
                <a:srgbClr val="083763"/>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9" name="TextBox 8"/>
          <p:cNvSpPr txBox="1"/>
          <p:nvPr/>
        </p:nvSpPr>
        <p:spPr>
          <a:xfrm>
            <a:off x="4572000" y="2214554"/>
            <a:ext cx="4429125" cy="338138"/>
          </a:xfrm>
          <a:prstGeom prst="rect">
            <a:avLst/>
          </a:prstGeom>
          <a:noFill/>
        </p:spPr>
        <p:txBody>
          <a:bodyPr>
            <a:spAutoFit/>
          </a:bodyPr>
          <a:lstStyle/>
          <a:p>
            <a:pPr algn="ctr" fontAlgn="auto">
              <a:spcBef>
                <a:spcPts val="0"/>
              </a:spcBef>
              <a:spcAft>
                <a:spcPts val="0"/>
              </a:spcAft>
              <a:defRPr/>
            </a:pPr>
            <a:r>
              <a:rPr lang="pt-PT" sz="1600" b="1" dirty="0">
                <a:solidFill>
                  <a:srgbClr val="C00000"/>
                </a:solidFill>
                <a:effectLst>
                  <a:outerShdw blurRad="38100" dist="38100" dir="2700000" algn="tl">
                    <a:srgbClr val="000000">
                      <a:alpha val="43137"/>
                    </a:srgbClr>
                  </a:outerShdw>
                </a:effectLst>
                <a:latin typeface="+mn-lt"/>
                <a:cs typeface="+mn-cs"/>
              </a:rPr>
              <a:t>https://eurocean.imr.no/euroceandb/</a:t>
            </a:r>
          </a:p>
        </p:txBody>
      </p:sp>
      <p:pic>
        <p:nvPicPr>
          <p:cNvPr id="10" name="Picture 2">
            <a:hlinkClick r:id="rId3"/>
          </p:cNvPr>
          <p:cNvPicPr>
            <a:picLocks noChangeAspect="1" noChangeArrowheads="1"/>
          </p:cNvPicPr>
          <p:nvPr/>
        </p:nvPicPr>
        <p:blipFill>
          <a:blip r:embed="rId4" cstate="print"/>
          <a:srcRect l="32647" t="46384" r="43412" b="35156"/>
          <a:stretch>
            <a:fillRect/>
          </a:stretch>
        </p:blipFill>
        <p:spPr bwMode="auto">
          <a:xfrm>
            <a:off x="71406" y="2360076"/>
            <a:ext cx="4071966" cy="2354808"/>
          </a:xfrm>
          <a:prstGeom prst="rect">
            <a:avLst/>
          </a:prstGeom>
          <a:ln>
            <a:noFill/>
          </a:ln>
          <a:effectLst>
            <a:softEdge rad="112500"/>
          </a:effectLst>
        </p:spPr>
      </p:pic>
      <p:pic>
        <p:nvPicPr>
          <p:cNvPr id="5124" name="Picture 4"/>
          <p:cNvPicPr>
            <a:picLocks noChangeAspect="1" noChangeArrowheads="1"/>
          </p:cNvPicPr>
          <p:nvPr/>
        </p:nvPicPr>
        <p:blipFill>
          <a:blip r:embed="rId5" cstate="print"/>
          <a:srcRect t="12500" r="31250" b="25000"/>
          <a:stretch>
            <a:fillRect/>
          </a:stretch>
        </p:blipFill>
        <p:spPr bwMode="auto">
          <a:xfrm>
            <a:off x="3714750" y="2786063"/>
            <a:ext cx="4643438" cy="3165475"/>
          </a:xfrm>
          <a:prstGeom prst="rect">
            <a:avLst/>
          </a:prstGeom>
          <a:noFill/>
          <a:ln w="50800">
            <a:solidFill>
              <a:srgbClr val="FFFF00"/>
            </a:solidFill>
            <a:miter lim="800000"/>
            <a:headEnd/>
            <a:tailEnd/>
          </a:ln>
        </p:spPr>
      </p:pic>
      <p:pic>
        <p:nvPicPr>
          <p:cNvPr id="2054" name="Picture 14" descr="IMR_logo.jpg"/>
          <p:cNvPicPr>
            <a:picLocks noChangeAspect="1"/>
          </p:cNvPicPr>
          <p:nvPr/>
        </p:nvPicPr>
        <p:blipFill>
          <a:blip r:embed="rId6" cstate="print"/>
          <a:srcRect/>
          <a:stretch>
            <a:fillRect/>
          </a:stretch>
        </p:blipFill>
        <p:spPr bwMode="auto">
          <a:xfrm>
            <a:off x="142875" y="5786438"/>
            <a:ext cx="3106738" cy="428625"/>
          </a:xfrm>
          <a:prstGeom prst="rect">
            <a:avLst/>
          </a:prstGeom>
          <a:noFill/>
          <a:ln w="9525">
            <a:noFill/>
            <a:miter lim="800000"/>
            <a:headEnd/>
            <a:tailEnd/>
          </a:ln>
        </p:spPr>
      </p:pic>
      <p:sp>
        <p:nvSpPr>
          <p:cNvPr id="8" name="Rectangle 7"/>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1" name="TextBox 10"/>
          <p:cNvSpPr txBox="1"/>
          <p:nvPr/>
        </p:nvSpPr>
        <p:spPr>
          <a:xfrm>
            <a:off x="357158" y="2043498"/>
            <a:ext cx="3500462"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MAIN INFOBASES / </a:t>
            </a:r>
            <a:r>
              <a:rPr lang="pt-PT" b="1" dirty="0" err="1" smtClean="0">
                <a:solidFill>
                  <a:srgbClr val="083763"/>
                </a:solidFill>
                <a:latin typeface="Calibri" pitchFamily="34" charset="0"/>
              </a:rPr>
              <a:t>EurOcean_LExI</a:t>
            </a:r>
            <a:endParaRPr lang="pt-PT" b="1" dirty="0" smtClean="0">
              <a:solidFill>
                <a:srgbClr val="083763"/>
              </a:solidFill>
              <a:latin typeface="Calibri" pitchFamily="34" charset="0"/>
            </a:endParaRPr>
          </a:p>
        </p:txBody>
      </p:sp>
      <p:sp>
        <p:nvSpPr>
          <p:cNvPr id="13" name="Slide Number Placeholder 11"/>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21</a:t>
            </a:fld>
            <a:endParaRPr lang="pt-PT"/>
          </a:p>
        </p:txBody>
      </p:sp>
      <p:sp>
        <p:nvSpPr>
          <p:cNvPr id="15"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9" name="TextBox 8"/>
          <p:cNvSpPr txBox="1"/>
          <p:nvPr/>
        </p:nvSpPr>
        <p:spPr>
          <a:xfrm>
            <a:off x="4214813" y="2416170"/>
            <a:ext cx="4929187" cy="369888"/>
          </a:xfrm>
          <a:prstGeom prst="rect">
            <a:avLst/>
          </a:prstGeom>
          <a:noFill/>
        </p:spPr>
        <p:txBody>
          <a:bodyPr>
            <a:spAutoFit/>
          </a:bodyPr>
          <a:lstStyle/>
          <a:p>
            <a:pPr algn="ctr" fontAlgn="auto">
              <a:spcBef>
                <a:spcPts val="0"/>
              </a:spcBef>
              <a:spcAft>
                <a:spcPts val="0"/>
              </a:spcAft>
              <a:defRPr/>
            </a:pPr>
            <a:r>
              <a:rPr lang="pt-PT" b="1" dirty="0" err="1">
                <a:solidFill>
                  <a:srgbClr val="C00000"/>
                </a:solidFill>
                <a:effectLst>
                  <a:outerShdw blurRad="38100" dist="38100" dir="2700000" algn="tl">
                    <a:srgbClr val="000000">
                      <a:alpha val="43137"/>
                    </a:srgbClr>
                  </a:outerShdw>
                </a:effectLst>
                <a:latin typeface="+mn-lt"/>
                <a:cs typeface="+mn-cs"/>
              </a:rPr>
              <a:t>www.mapinfobase.eurocean.org</a:t>
            </a:r>
            <a:endParaRPr lang="pt-PT" b="1" dirty="0">
              <a:solidFill>
                <a:srgbClr val="C00000"/>
              </a:solidFill>
              <a:effectLst>
                <a:outerShdw blurRad="38100" dist="38100" dir="2700000" algn="tl">
                  <a:srgbClr val="000000">
                    <a:alpha val="43137"/>
                  </a:srgbClr>
                </a:outerShdw>
              </a:effectLst>
              <a:latin typeface="+mn-lt"/>
              <a:cs typeface="+mn-cs"/>
            </a:endParaRPr>
          </a:p>
        </p:txBody>
      </p:sp>
      <p:pic>
        <p:nvPicPr>
          <p:cNvPr id="11" name="Picture 3">
            <a:hlinkClick r:id="rId3"/>
          </p:cNvPr>
          <p:cNvPicPr>
            <a:picLocks noChangeAspect="1" noChangeArrowheads="1"/>
          </p:cNvPicPr>
          <p:nvPr/>
        </p:nvPicPr>
        <p:blipFill>
          <a:blip r:embed="rId4" cstate="print"/>
          <a:srcRect l="33008" t="68750" r="44141" b="12500"/>
          <a:stretch>
            <a:fillRect/>
          </a:stretch>
        </p:blipFill>
        <p:spPr bwMode="auto">
          <a:xfrm>
            <a:off x="142844" y="2357430"/>
            <a:ext cx="3830916" cy="2357454"/>
          </a:xfrm>
          <a:prstGeom prst="rect">
            <a:avLst/>
          </a:prstGeom>
          <a:ln>
            <a:noFill/>
          </a:ln>
          <a:effectLst>
            <a:softEdge rad="112500"/>
          </a:effectLst>
        </p:spPr>
      </p:pic>
      <p:pic>
        <p:nvPicPr>
          <p:cNvPr id="3077" name="Picture 4"/>
          <p:cNvPicPr>
            <a:picLocks noChangeAspect="1" noChangeArrowheads="1"/>
          </p:cNvPicPr>
          <p:nvPr/>
        </p:nvPicPr>
        <p:blipFill>
          <a:blip r:embed="rId5" cstate="print"/>
          <a:srcRect l="655" t="82813" r="44141" b="7813"/>
          <a:stretch>
            <a:fillRect/>
          </a:stretch>
        </p:blipFill>
        <p:spPr bwMode="auto">
          <a:xfrm>
            <a:off x="214313" y="6275388"/>
            <a:ext cx="4572000" cy="582612"/>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l="781" t="12500" r="46484" b="47656"/>
          <a:stretch>
            <a:fillRect/>
          </a:stretch>
        </p:blipFill>
        <p:spPr bwMode="auto">
          <a:xfrm>
            <a:off x="3643336" y="2857497"/>
            <a:ext cx="4790548" cy="2714644"/>
          </a:xfrm>
          <a:prstGeom prst="rect">
            <a:avLst/>
          </a:prstGeom>
          <a:noFill/>
          <a:ln w="50800">
            <a:solidFill>
              <a:schemeClr val="accent3"/>
            </a:solidFill>
            <a:miter lim="800000"/>
            <a:headEnd/>
            <a:tailEnd/>
          </a:ln>
          <a:effectLst/>
        </p:spPr>
      </p:pic>
      <p:sp>
        <p:nvSpPr>
          <p:cNvPr id="10" name="Rectangle 9"/>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3" name="Slide Number Placeholder 11"/>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22</a:t>
            </a:fld>
            <a:endParaRPr lang="pt-PT"/>
          </a:p>
        </p:txBody>
      </p:sp>
      <p:sp>
        <p:nvSpPr>
          <p:cNvPr id="16" name="TextBox 15"/>
          <p:cNvSpPr txBox="1"/>
          <p:nvPr/>
        </p:nvSpPr>
        <p:spPr>
          <a:xfrm>
            <a:off x="357158" y="2043498"/>
            <a:ext cx="4214842"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MAIN INFOBASES / </a:t>
            </a:r>
            <a:r>
              <a:rPr lang="pt-PT" b="1" dirty="0" err="1" smtClean="0">
                <a:solidFill>
                  <a:srgbClr val="083763"/>
                </a:solidFill>
                <a:latin typeface="Calibri" pitchFamily="34" charset="0"/>
              </a:rPr>
              <a:t>EurOcean_MaP</a:t>
            </a:r>
            <a:endParaRPr lang="pt-PT" b="1" dirty="0" smtClean="0">
              <a:solidFill>
                <a:srgbClr val="083763"/>
              </a:solidFill>
              <a:latin typeface="Calibri" pitchFamily="34" charset="0"/>
            </a:endParaRPr>
          </a:p>
        </p:txBody>
      </p:sp>
      <p:sp>
        <p:nvSpPr>
          <p:cNvPr id="17"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5" name="Rectangle 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4" name="Slide Number Placeholder 13"/>
          <p:cNvSpPr>
            <a:spLocks noGrp="1"/>
          </p:cNvSpPr>
          <p:nvPr>
            <p:ph type="sldNum" sz="quarter" idx="12"/>
          </p:nvPr>
        </p:nvSpPr>
        <p:spPr>
          <a:xfrm>
            <a:off x="7072330" y="6286520"/>
            <a:ext cx="2133600" cy="365125"/>
          </a:xfrm>
        </p:spPr>
        <p:txBody>
          <a:bodyPr/>
          <a:lstStyle/>
          <a:p>
            <a:pPr>
              <a:defRPr/>
            </a:pPr>
            <a:fld id="{A18BF41D-E349-4682-8408-AA8FF3AFACBF}" type="slidenum">
              <a:rPr lang="pt-PT" smtClean="0"/>
              <a:pPr>
                <a:defRPr/>
              </a:pPr>
              <a:t>23</a:t>
            </a:fld>
            <a:endParaRPr lang="pt-PT" dirty="0"/>
          </a:p>
        </p:txBody>
      </p:sp>
      <p:sp>
        <p:nvSpPr>
          <p:cNvPr id="15" name="TextBox 14"/>
          <p:cNvSpPr txBox="1"/>
          <p:nvPr/>
        </p:nvSpPr>
        <p:spPr>
          <a:xfrm>
            <a:off x="357158" y="2037984"/>
            <a:ext cx="235745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PRODUCTS</a:t>
            </a:r>
          </a:p>
        </p:txBody>
      </p:sp>
      <p:pic>
        <p:nvPicPr>
          <p:cNvPr id="11" name="Picture 2"/>
          <p:cNvPicPr>
            <a:picLocks noChangeAspect="1" noChangeArrowheads="1"/>
          </p:cNvPicPr>
          <p:nvPr/>
        </p:nvPicPr>
        <p:blipFill>
          <a:blip r:embed="rId3" cstate="print"/>
          <a:srcRect/>
          <a:stretch>
            <a:fillRect/>
          </a:stretch>
        </p:blipFill>
        <p:spPr bwMode="auto">
          <a:xfrm>
            <a:off x="5028016" y="1500174"/>
            <a:ext cx="3540653" cy="5012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3">
            <a:hlinkClick r:id="rId4"/>
          </p:cNvPr>
          <p:cNvPicPr>
            <a:picLocks noChangeAspect="1" noChangeArrowheads="1"/>
          </p:cNvPicPr>
          <p:nvPr/>
        </p:nvPicPr>
        <p:blipFill>
          <a:blip r:embed="rId5" cstate="print"/>
          <a:srcRect l="33008" t="68750" r="44141" b="12500"/>
          <a:stretch>
            <a:fillRect/>
          </a:stretch>
        </p:blipFill>
        <p:spPr bwMode="auto">
          <a:xfrm>
            <a:off x="785786" y="2253047"/>
            <a:ext cx="3071834" cy="1890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6"/>
          <p:cNvSpPr txBox="1">
            <a:spLocks noChangeArrowheads="1"/>
          </p:cNvSpPr>
          <p:nvPr/>
        </p:nvSpPr>
        <p:spPr bwMode="auto">
          <a:xfrm>
            <a:off x="214282" y="4272677"/>
            <a:ext cx="4357718" cy="2585323"/>
          </a:xfrm>
          <a:prstGeom prst="rect">
            <a:avLst/>
          </a:prstGeom>
          <a:noFill/>
          <a:ln w="9525">
            <a:noFill/>
            <a:miter lim="800000"/>
            <a:headEnd/>
            <a:tailEnd/>
          </a:ln>
        </p:spPr>
        <p:txBody>
          <a:bodyPr wrap="square">
            <a:spAutoFit/>
          </a:bodyPr>
          <a:lstStyle/>
          <a:p>
            <a:pPr>
              <a:buClr>
                <a:srgbClr val="FF6600"/>
              </a:buClr>
            </a:pPr>
            <a:r>
              <a:rPr lang="en-US" b="1" dirty="0">
                <a:solidFill>
                  <a:srgbClr val="FF6600"/>
                </a:solidFill>
                <a:latin typeface="+mj-lt"/>
              </a:rPr>
              <a:t>Marine Science and Technology Projects funded under the 6</a:t>
            </a:r>
            <a:r>
              <a:rPr lang="en-US" b="1" baseline="30000" dirty="0">
                <a:solidFill>
                  <a:srgbClr val="FF6600"/>
                </a:solidFill>
                <a:latin typeface="+mj-lt"/>
              </a:rPr>
              <a:t>th</a:t>
            </a:r>
            <a:r>
              <a:rPr lang="en-US" b="1" dirty="0">
                <a:solidFill>
                  <a:srgbClr val="FF6600"/>
                </a:solidFill>
                <a:latin typeface="+mj-lt"/>
              </a:rPr>
              <a:t> Framework Programme of the European </a:t>
            </a:r>
            <a:r>
              <a:rPr lang="en-US" b="1" dirty="0" smtClean="0">
                <a:solidFill>
                  <a:srgbClr val="FF6600"/>
                </a:solidFill>
                <a:latin typeface="+mj-lt"/>
              </a:rPr>
              <a:t>Community</a:t>
            </a:r>
            <a:r>
              <a:rPr lang="en-US" dirty="0" smtClean="0">
                <a:solidFill>
                  <a:schemeClr val="accent1">
                    <a:lumMod val="50000"/>
                  </a:schemeClr>
                </a:solidFill>
                <a:latin typeface="+mj-lt"/>
              </a:rPr>
              <a:t> </a:t>
            </a:r>
          </a:p>
          <a:p>
            <a:pPr algn="just">
              <a:buClr>
                <a:srgbClr val="FF6600"/>
              </a:buClr>
            </a:pPr>
            <a:r>
              <a:rPr lang="en-US" dirty="0" smtClean="0">
                <a:solidFill>
                  <a:schemeClr val="accent1">
                    <a:lumMod val="50000"/>
                  </a:schemeClr>
                </a:solidFill>
                <a:latin typeface="+mj-lt"/>
              </a:rPr>
              <a:t>A statistical report that is a contribution of EurOcean to the clarification of the funds dedicated to Marine Research in the 6th FP and  the evolution of marine research trough the previous FP.</a:t>
            </a:r>
            <a:endParaRPr lang="pt-PT" b="1" dirty="0">
              <a:solidFill>
                <a:srgbClr val="FF6600"/>
              </a:solidFill>
              <a:latin typeface="+mj-lt"/>
            </a:endParaRPr>
          </a:p>
          <a:p>
            <a:pPr algn="ctr"/>
            <a:endParaRPr lang="pt-PT" b="1" dirty="0">
              <a:solidFill>
                <a:srgbClr val="FF6600"/>
              </a:solidFill>
              <a:latin typeface="Calibri" pitchFamily="34" charset="0"/>
            </a:endParaRPr>
          </a:p>
        </p:txBody>
      </p:sp>
      <p:sp>
        <p:nvSpPr>
          <p:cNvPr id="18" name="Title 1"/>
          <p:cNvSpPr txBox="1">
            <a:spLocks/>
          </p:cNvSpPr>
          <p:nvPr/>
        </p:nvSpPr>
        <p:spPr bwMode="auto">
          <a:xfrm>
            <a:off x="142876" y="1428736"/>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a:t>
            </a:r>
            <a:r>
              <a:rPr kumimoji="0" lang="pt-PT"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571612"/>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5" name="Rectangle 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pic>
        <p:nvPicPr>
          <p:cNvPr id="8" name="Picture 2"/>
          <p:cNvPicPr>
            <a:picLocks noChangeAspect="1" noChangeArrowheads="1"/>
          </p:cNvPicPr>
          <p:nvPr/>
        </p:nvPicPr>
        <p:blipFill>
          <a:blip r:embed="rId3" cstate="print"/>
          <a:srcRect l="32812" t="38086" r="44128" b="44368"/>
          <a:stretch>
            <a:fillRect/>
          </a:stretch>
        </p:blipFill>
        <p:spPr bwMode="auto">
          <a:xfrm>
            <a:off x="785786" y="2285991"/>
            <a:ext cx="3286148" cy="2000265"/>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5143504" y="1640444"/>
            <a:ext cx="3286148" cy="4574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428596" y="4429132"/>
            <a:ext cx="3857652" cy="2031325"/>
          </a:xfrm>
          <a:prstGeom prst="rect">
            <a:avLst/>
          </a:prstGeom>
          <a:noFill/>
        </p:spPr>
        <p:txBody>
          <a:bodyPr wrap="square" rtlCol="0">
            <a:spAutoFit/>
          </a:bodyPr>
          <a:lstStyle/>
          <a:p>
            <a:r>
              <a:rPr lang="pt-PT" b="1" dirty="0" err="1" smtClean="0">
                <a:solidFill>
                  <a:srgbClr val="FF6600"/>
                </a:solidFill>
                <a:latin typeface="Calibri" pitchFamily="34" charset="0"/>
              </a:rPr>
              <a:t>European</a:t>
            </a:r>
            <a:r>
              <a:rPr lang="pt-PT" b="1" dirty="0" smtClean="0">
                <a:solidFill>
                  <a:srgbClr val="FF6600"/>
                </a:solidFill>
                <a:latin typeface="Calibri" pitchFamily="34" charset="0"/>
              </a:rPr>
              <a:t> </a:t>
            </a:r>
            <a:r>
              <a:rPr lang="pt-PT" b="1" dirty="0" err="1" smtClean="0">
                <a:solidFill>
                  <a:srgbClr val="FF6600"/>
                </a:solidFill>
                <a:latin typeface="Calibri" pitchFamily="34" charset="0"/>
              </a:rPr>
              <a:t>Research</a:t>
            </a:r>
            <a:r>
              <a:rPr lang="pt-PT" b="1" dirty="0" smtClean="0">
                <a:solidFill>
                  <a:srgbClr val="FF6600"/>
                </a:solidFill>
                <a:latin typeface="Calibri" pitchFamily="34" charset="0"/>
              </a:rPr>
              <a:t> </a:t>
            </a:r>
            <a:r>
              <a:rPr lang="pt-PT" b="1" dirty="0" err="1" smtClean="0">
                <a:solidFill>
                  <a:srgbClr val="FF6600"/>
                </a:solidFill>
                <a:latin typeface="Calibri" pitchFamily="34" charset="0"/>
              </a:rPr>
              <a:t>Fleet</a:t>
            </a:r>
            <a:r>
              <a:rPr lang="pt-PT" b="1" dirty="0" smtClean="0">
                <a:solidFill>
                  <a:srgbClr val="FF6600"/>
                </a:solidFill>
                <a:latin typeface="Calibri" pitchFamily="34" charset="0"/>
              </a:rPr>
              <a:t> Poster</a:t>
            </a:r>
          </a:p>
          <a:p>
            <a:r>
              <a:rPr lang="en-US" dirty="0" smtClean="0">
                <a:solidFill>
                  <a:srgbClr val="254061"/>
                </a:solidFill>
                <a:latin typeface="Calibri" pitchFamily="34" charset="0"/>
              </a:rPr>
              <a:t>Geo-statistical “snapshot” of the status of the European research fleet, which provides indicators such as: number of vessels by country, by class, by age and by operating area both at national and European level.</a:t>
            </a:r>
            <a:endParaRPr lang="pt-PT" dirty="0"/>
          </a:p>
        </p:txBody>
      </p:sp>
      <p:sp>
        <p:nvSpPr>
          <p:cNvPr id="14" name="Slide Number Placeholder 13"/>
          <p:cNvSpPr>
            <a:spLocks noGrp="1"/>
          </p:cNvSpPr>
          <p:nvPr>
            <p:ph type="sldNum" sz="quarter" idx="12"/>
          </p:nvPr>
        </p:nvSpPr>
        <p:spPr>
          <a:xfrm>
            <a:off x="7072330" y="6286520"/>
            <a:ext cx="2133600" cy="365125"/>
          </a:xfrm>
        </p:spPr>
        <p:txBody>
          <a:bodyPr/>
          <a:lstStyle/>
          <a:p>
            <a:pPr>
              <a:defRPr/>
            </a:pPr>
            <a:fld id="{A18BF41D-E349-4682-8408-AA8FF3AFACBF}" type="slidenum">
              <a:rPr lang="pt-PT" smtClean="0"/>
              <a:pPr>
                <a:defRPr/>
              </a:pPr>
              <a:t>24</a:t>
            </a:fld>
            <a:endParaRPr lang="pt-PT" dirty="0"/>
          </a:p>
        </p:txBody>
      </p:sp>
      <p:sp>
        <p:nvSpPr>
          <p:cNvPr id="15" name="TextBox 14"/>
          <p:cNvSpPr txBox="1"/>
          <p:nvPr/>
        </p:nvSpPr>
        <p:spPr>
          <a:xfrm>
            <a:off x="428596" y="1966546"/>
            <a:ext cx="235745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PRODUCTS</a:t>
            </a:r>
          </a:p>
        </p:txBody>
      </p:sp>
      <p:sp>
        <p:nvSpPr>
          <p:cNvPr id="13"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571612"/>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5" name="Rectangle 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4" name="Slide Number Placeholder 13"/>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25</a:t>
            </a:fld>
            <a:endParaRPr lang="pt-PT"/>
          </a:p>
        </p:txBody>
      </p:sp>
      <p:sp>
        <p:nvSpPr>
          <p:cNvPr id="15" name="TextBox 14"/>
          <p:cNvSpPr txBox="1"/>
          <p:nvPr/>
        </p:nvSpPr>
        <p:spPr>
          <a:xfrm>
            <a:off x="428596" y="1966546"/>
            <a:ext cx="235745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PRODUCTS</a:t>
            </a:r>
          </a:p>
        </p:txBody>
      </p:sp>
      <p:pic>
        <p:nvPicPr>
          <p:cNvPr id="11" name="Picture 1"/>
          <p:cNvPicPr>
            <a:picLocks noChangeAspect="1" noChangeArrowheads="1"/>
          </p:cNvPicPr>
          <p:nvPr/>
        </p:nvPicPr>
        <p:blipFill>
          <a:blip r:embed="rId3" cstate="print"/>
          <a:srcRect/>
          <a:stretch>
            <a:fillRect/>
          </a:stretch>
        </p:blipFill>
        <p:spPr bwMode="auto">
          <a:xfrm>
            <a:off x="5143504" y="1571612"/>
            <a:ext cx="3071834" cy="4607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5"/>
          <p:cNvSpPr txBox="1">
            <a:spLocks noChangeArrowheads="1"/>
          </p:cNvSpPr>
          <p:nvPr/>
        </p:nvSpPr>
        <p:spPr bwMode="auto">
          <a:xfrm>
            <a:off x="285720" y="2714620"/>
            <a:ext cx="4286280" cy="2862322"/>
          </a:xfrm>
          <a:prstGeom prst="rect">
            <a:avLst/>
          </a:prstGeom>
          <a:noFill/>
          <a:ln w="9525">
            <a:noFill/>
            <a:miter lim="800000"/>
            <a:headEnd/>
            <a:tailEnd/>
          </a:ln>
        </p:spPr>
        <p:txBody>
          <a:bodyPr wrap="square">
            <a:spAutoFit/>
          </a:bodyPr>
          <a:lstStyle/>
          <a:p>
            <a:pPr>
              <a:buClr>
                <a:srgbClr val="FF6600"/>
              </a:buClr>
            </a:pPr>
            <a:r>
              <a:rPr lang="en-US" sz="2400" b="1" dirty="0">
                <a:solidFill>
                  <a:srgbClr val="FF6600"/>
                </a:solidFill>
                <a:latin typeface="Calibri" pitchFamily="34" charset="0"/>
              </a:rPr>
              <a:t>Uncovering the Ocean Secrets </a:t>
            </a:r>
          </a:p>
          <a:p>
            <a:pPr>
              <a:buClr>
                <a:srgbClr val="FF6600"/>
              </a:buClr>
            </a:pPr>
            <a:r>
              <a:rPr lang="en-US" sz="2400" b="1" dirty="0">
                <a:solidFill>
                  <a:srgbClr val="FF6600"/>
                </a:solidFill>
                <a:latin typeface="Calibri" pitchFamily="34" charset="0"/>
              </a:rPr>
              <a:t>A cruise trough the </a:t>
            </a:r>
            <a:r>
              <a:rPr lang="en-US" sz="2400" b="1" dirty="0" smtClean="0">
                <a:solidFill>
                  <a:srgbClr val="FF6600"/>
                </a:solidFill>
                <a:latin typeface="Calibri" pitchFamily="34" charset="0"/>
              </a:rPr>
              <a:t>Blue</a:t>
            </a:r>
          </a:p>
          <a:p>
            <a:pPr>
              <a:buClr>
                <a:srgbClr val="FF6600"/>
              </a:buClr>
            </a:pPr>
            <a:endParaRPr lang="en-US" sz="2400" b="1" dirty="0" smtClean="0">
              <a:solidFill>
                <a:srgbClr val="FF6600"/>
              </a:solidFill>
              <a:latin typeface="Calibri" pitchFamily="34" charset="0"/>
            </a:endParaRPr>
          </a:p>
          <a:p>
            <a:pPr>
              <a:buClr>
                <a:srgbClr val="FF6600"/>
              </a:buClr>
            </a:pPr>
            <a:r>
              <a:rPr lang="en-US" dirty="0" smtClean="0">
                <a:solidFill>
                  <a:srgbClr val="254061"/>
                </a:solidFill>
                <a:latin typeface="Calibri" pitchFamily="34" charset="0"/>
              </a:rPr>
              <a:t> An Educational brochure, aimed at the secondary level students, that is the first result of a new line of work that has been developed by EurOcean.</a:t>
            </a:r>
            <a:endParaRPr lang="pt-PT" dirty="0" smtClean="0">
              <a:solidFill>
                <a:srgbClr val="254061"/>
              </a:solidFill>
              <a:latin typeface="Calibri" pitchFamily="34" charset="0"/>
            </a:endParaRPr>
          </a:p>
          <a:p>
            <a:pPr algn="ctr">
              <a:buClr>
                <a:srgbClr val="FF6600"/>
              </a:buClr>
            </a:pPr>
            <a:endParaRPr lang="pt-PT" b="1" dirty="0">
              <a:solidFill>
                <a:srgbClr val="FF6600"/>
              </a:solidFill>
              <a:latin typeface="Calibri" pitchFamily="34" charset="0"/>
            </a:endParaRPr>
          </a:p>
          <a:p>
            <a:pPr algn="ctr"/>
            <a:endParaRPr lang="pt-PT" b="1" dirty="0">
              <a:solidFill>
                <a:srgbClr val="FF6600"/>
              </a:solidFill>
              <a:latin typeface="Calibri" pitchFamily="34" charset="0"/>
            </a:endParaRPr>
          </a:p>
        </p:txBody>
      </p:sp>
      <p:sp>
        <p:nvSpPr>
          <p:cNvPr id="10"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500174"/>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5" name="Rectangle 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4" name="Slide Number Placeholder 13"/>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26</a:t>
            </a:fld>
            <a:endParaRPr lang="pt-PT" dirty="0"/>
          </a:p>
        </p:txBody>
      </p:sp>
      <p:sp>
        <p:nvSpPr>
          <p:cNvPr id="15" name="TextBox 14"/>
          <p:cNvSpPr txBox="1"/>
          <p:nvPr/>
        </p:nvSpPr>
        <p:spPr>
          <a:xfrm>
            <a:off x="428596" y="2037984"/>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NETWORKING ACTIVITIES / FP6 ERA-NETS</a:t>
            </a:r>
          </a:p>
        </p:txBody>
      </p:sp>
      <p:grpSp>
        <p:nvGrpSpPr>
          <p:cNvPr id="10" name="Group 14"/>
          <p:cNvGrpSpPr>
            <a:grpSpLocks/>
          </p:cNvGrpSpPr>
          <p:nvPr/>
        </p:nvGrpSpPr>
        <p:grpSpPr bwMode="auto">
          <a:xfrm>
            <a:off x="1143000" y="2643193"/>
            <a:ext cx="2786063" cy="2138362"/>
            <a:chOff x="642910" y="1714488"/>
            <a:chExt cx="3500462" cy="2709717"/>
          </a:xfrm>
        </p:grpSpPr>
        <p:pic>
          <p:nvPicPr>
            <p:cNvPr id="12" name="Picture 2">
              <a:hlinkClick r:id="rId3"/>
            </p:cNvPr>
            <p:cNvPicPr>
              <a:picLocks noChangeAspect="1" noChangeArrowheads="1"/>
            </p:cNvPicPr>
            <p:nvPr/>
          </p:nvPicPr>
          <p:blipFill>
            <a:blip r:embed="rId4" cstate="print"/>
            <a:srcRect l="22851" t="27344" r="39301" b="33593"/>
            <a:stretch>
              <a:fillRect/>
            </a:stretch>
          </p:blipFill>
          <p:spPr bwMode="auto">
            <a:xfrm>
              <a:off x="642910" y="1714488"/>
              <a:ext cx="3500462" cy="2709717"/>
            </a:xfrm>
            <a:prstGeom prst="rect">
              <a:avLst/>
            </a:prstGeom>
            <a:noFill/>
            <a:ln w="9525">
              <a:solidFill>
                <a:schemeClr val="accent1">
                  <a:lumMod val="50000"/>
                </a:schemeClr>
              </a:solidFill>
              <a:miter lim="800000"/>
              <a:headEnd/>
              <a:tailEnd/>
            </a:ln>
            <a:effectLst/>
          </p:spPr>
        </p:pic>
        <p:pic>
          <p:nvPicPr>
            <p:cNvPr id="16" name="Picture 2">
              <a:hlinkClick r:id="rId5"/>
            </p:cNvPr>
            <p:cNvPicPr>
              <a:picLocks noChangeAspect="1" noChangeArrowheads="1"/>
            </p:cNvPicPr>
            <p:nvPr/>
          </p:nvPicPr>
          <p:blipFill>
            <a:blip r:embed="rId4" cstate="print"/>
            <a:srcRect l="16992" t="17969" r="54297" b="75781"/>
            <a:stretch>
              <a:fillRect/>
            </a:stretch>
          </p:blipFill>
          <p:spPr bwMode="auto">
            <a:xfrm>
              <a:off x="642910" y="1714488"/>
              <a:ext cx="3500462" cy="571314"/>
            </a:xfrm>
            <a:prstGeom prst="rect">
              <a:avLst/>
            </a:prstGeom>
            <a:noFill/>
            <a:ln w="9525">
              <a:solidFill>
                <a:schemeClr val="accent1">
                  <a:lumMod val="50000"/>
                </a:schemeClr>
              </a:solidFill>
              <a:miter lim="800000"/>
              <a:headEnd/>
              <a:tailEnd/>
            </a:ln>
            <a:effectLst/>
          </p:spPr>
        </p:pic>
      </p:grpSp>
      <p:pic>
        <p:nvPicPr>
          <p:cNvPr id="17" name="Picture 3">
            <a:hlinkClick r:id="rId6"/>
          </p:cNvPr>
          <p:cNvPicPr>
            <a:picLocks noChangeAspect="1" noChangeArrowheads="1"/>
          </p:cNvPicPr>
          <p:nvPr/>
        </p:nvPicPr>
        <p:blipFill>
          <a:blip r:embed="rId7" cstate="print"/>
          <a:srcRect l="20508" t="16407" r="50781" b="60937"/>
          <a:stretch>
            <a:fillRect/>
          </a:stretch>
        </p:blipFill>
        <p:spPr bwMode="auto">
          <a:xfrm>
            <a:off x="500034" y="4572008"/>
            <a:ext cx="2896934"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bg5.png">
            <a:hlinkClick r:id="rId8"/>
          </p:cNvPr>
          <p:cNvPicPr>
            <a:picLocks noChangeAspect="1"/>
          </p:cNvPicPr>
          <p:nvPr/>
        </p:nvPicPr>
        <p:blipFill>
          <a:blip r:embed="rId9" cstate="print"/>
          <a:stretch>
            <a:fillRect/>
          </a:stretch>
        </p:blipFill>
        <p:spPr>
          <a:xfrm>
            <a:off x="2357422" y="4000504"/>
            <a:ext cx="1285875" cy="1257300"/>
          </a:xfrm>
          <a:prstGeom prst="rect">
            <a:avLst/>
          </a:prstGeom>
          <a:ln w="25400">
            <a:solidFill>
              <a:schemeClr val="accent1">
                <a:lumMod val="50000"/>
              </a:schemeClr>
            </a:solidFill>
          </a:ln>
        </p:spPr>
      </p:pic>
      <p:pic>
        <p:nvPicPr>
          <p:cNvPr id="19" name="Picture 18" descr="marifish.jpg"/>
          <p:cNvPicPr>
            <a:picLocks noChangeAspect="1"/>
          </p:cNvPicPr>
          <p:nvPr/>
        </p:nvPicPr>
        <p:blipFill>
          <a:blip r:embed="rId10" cstate="print"/>
          <a:srcRect l="16406" r="50000" b="72930"/>
          <a:stretch>
            <a:fillRect/>
          </a:stretch>
        </p:blipFill>
        <p:spPr>
          <a:xfrm>
            <a:off x="5143504" y="2337797"/>
            <a:ext cx="2786082" cy="1448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3" descr="MariFish-large2.gif">
            <a:hlinkClick r:id="rId11"/>
          </p:cNvPr>
          <p:cNvPicPr>
            <a:picLocks noChangeAspect="1"/>
          </p:cNvPicPr>
          <p:nvPr/>
        </p:nvPicPr>
        <p:blipFill>
          <a:blip r:embed="rId12" cstate="print"/>
          <a:srcRect/>
          <a:stretch>
            <a:fillRect/>
          </a:stretch>
        </p:blipFill>
        <p:spPr bwMode="auto">
          <a:xfrm>
            <a:off x="7429500" y="1928815"/>
            <a:ext cx="1143000" cy="1143000"/>
          </a:xfrm>
          <a:prstGeom prst="rect">
            <a:avLst/>
          </a:prstGeom>
          <a:noFill/>
          <a:ln w="9525">
            <a:noFill/>
            <a:miter lim="800000"/>
            <a:headEnd/>
            <a:tailEnd/>
          </a:ln>
        </p:spPr>
      </p:pic>
      <p:pic>
        <p:nvPicPr>
          <p:cNvPr id="1026" name="Picture 2">
            <a:hlinkClick r:id="rId13"/>
          </p:cNvPr>
          <p:cNvPicPr>
            <a:picLocks noChangeAspect="1" noChangeArrowheads="1"/>
          </p:cNvPicPr>
          <p:nvPr/>
        </p:nvPicPr>
        <p:blipFill>
          <a:blip r:embed="rId14" cstate="print"/>
          <a:srcRect l="17578" t="14648" r="49609" b="63379"/>
          <a:stretch>
            <a:fillRect/>
          </a:stretch>
        </p:blipFill>
        <p:spPr bwMode="auto">
          <a:xfrm>
            <a:off x="4929190" y="4755706"/>
            <a:ext cx="2857520" cy="1530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16" descr="ampera.jpg">
            <a:hlinkClick r:id="rId15"/>
          </p:cNvPr>
          <p:cNvPicPr>
            <a:picLocks noChangeAspect="1"/>
          </p:cNvPicPr>
          <p:nvPr/>
        </p:nvPicPr>
        <p:blipFill>
          <a:blip r:embed="rId16" cstate="print"/>
          <a:srcRect l="4688" r="79688"/>
          <a:stretch>
            <a:fillRect/>
          </a:stretch>
        </p:blipFill>
        <p:spPr bwMode="auto">
          <a:xfrm>
            <a:off x="6929454" y="4398516"/>
            <a:ext cx="1428750" cy="741363"/>
          </a:xfrm>
          <a:prstGeom prst="rect">
            <a:avLst/>
          </a:prstGeom>
          <a:noFill/>
          <a:ln w="9525">
            <a:noFill/>
            <a:miter lim="800000"/>
            <a:headEnd/>
            <a:tailEnd/>
          </a:ln>
        </p:spPr>
      </p:pic>
      <p:sp>
        <p:nvSpPr>
          <p:cNvPr id="23"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500174"/>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5" name="Rectangle 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4" name="Slide Number Placeholder 13"/>
          <p:cNvSpPr>
            <a:spLocks noGrp="1"/>
          </p:cNvSpPr>
          <p:nvPr>
            <p:ph type="sldNum" sz="quarter" idx="12"/>
          </p:nvPr>
        </p:nvSpPr>
        <p:spPr>
          <a:xfrm>
            <a:off x="7010432" y="6278585"/>
            <a:ext cx="2133600" cy="365125"/>
          </a:xfrm>
        </p:spPr>
        <p:txBody>
          <a:bodyPr/>
          <a:lstStyle/>
          <a:p>
            <a:pPr>
              <a:defRPr/>
            </a:pPr>
            <a:fld id="{A18BF41D-E349-4682-8408-AA8FF3AFACBF}" type="slidenum">
              <a:rPr lang="pt-PT" smtClean="0"/>
              <a:pPr>
                <a:defRPr/>
              </a:pPr>
              <a:t>27</a:t>
            </a:fld>
            <a:endParaRPr lang="pt-PT" dirty="0"/>
          </a:p>
        </p:txBody>
      </p:sp>
      <p:sp>
        <p:nvSpPr>
          <p:cNvPr id="15" name="TextBox 14"/>
          <p:cNvSpPr txBox="1"/>
          <p:nvPr/>
        </p:nvSpPr>
        <p:spPr>
          <a:xfrm>
            <a:off x="428596" y="1972060"/>
            <a:ext cx="7929618"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NETWORKING ACTIVITIES / INTEGRATION OF INFORMATION</a:t>
            </a:r>
          </a:p>
        </p:txBody>
      </p:sp>
      <p:pic>
        <p:nvPicPr>
          <p:cNvPr id="22530" name="Picture 2"/>
          <p:cNvPicPr>
            <a:picLocks noChangeAspect="1" noChangeArrowheads="1"/>
          </p:cNvPicPr>
          <p:nvPr/>
        </p:nvPicPr>
        <p:blipFill>
          <a:blip r:embed="rId3" cstate="print"/>
          <a:srcRect l="5273" t="14648" r="6836" b="22409"/>
          <a:stretch>
            <a:fillRect/>
          </a:stretch>
        </p:blipFill>
        <p:spPr bwMode="auto">
          <a:xfrm>
            <a:off x="71406" y="2285992"/>
            <a:ext cx="6858048" cy="392909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32739" t="15321" r="34302" b="81246"/>
          <a:stretch>
            <a:fillRect/>
          </a:stretch>
        </p:blipFill>
        <p:spPr bwMode="auto">
          <a:xfrm>
            <a:off x="2428860" y="2285992"/>
            <a:ext cx="2571768" cy="214314"/>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78393" t="14648" r="6836" b="71772"/>
          <a:stretch>
            <a:fillRect/>
          </a:stretch>
        </p:blipFill>
        <p:spPr bwMode="auto">
          <a:xfrm>
            <a:off x="6929454" y="2285992"/>
            <a:ext cx="2143140" cy="928694"/>
          </a:xfrm>
          <a:prstGeom prst="rect">
            <a:avLst/>
          </a:prstGeom>
          <a:noFill/>
          <a:ln w="9525">
            <a:noFill/>
            <a:miter lim="800000"/>
            <a:headEnd/>
            <a:tailEnd/>
          </a:ln>
        </p:spPr>
      </p:pic>
      <p:pic>
        <p:nvPicPr>
          <p:cNvPr id="12" name="Picture 2" descr="C:\Users\rsilva\Desktop\ampera_database.png"/>
          <p:cNvPicPr>
            <a:picLocks noChangeAspect="1" noChangeArrowheads="1"/>
          </p:cNvPicPr>
          <p:nvPr/>
        </p:nvPicPr>
        <p:blipFill>
          <a:blip r:embed="rId4" cstate="print"/>
          <a:srcRect l="17234" t="14622" r="50000" b="63444"/>
          <a:stretch>
            <a:fillRect/>
          </a:stretch>
        </p:blipFill>
        <p:spPr bwMode="auto">
          <a:xfrm>
            <a:off x="6929422" y="3181501"/>
            <a:ext cx="2143172" cy="1148128"/>
          </a:xfrm>
          <a:prstGeom prst="rect">
            <a:avLst/>
          </a:prstGeom>
          <a:noFill/>
        </p:spPr>
      </p:pic>
      <p:pic>
        <p:nvPicPr>
          <p:cNvPr id="2050" name="Picture 2" descr="C:\Users\rsilva\Desktop\ampera_database.png"/>
          <p:cNvPicPr>
            <a:picLocks noChangeAspect="1" noChangeArrowheads="1"/>
          </p:cNvPicPr>
          <p:nvPr/>
        </p:nvPicPr>
        <p:blipFill>
          <a:blip r:embed="rId4" cstate="print"/>
          <a:srcRect l="64946" t="14622" r="1703" b="33336"/>
          <a:stretch>
            <a:fillRect/>
          </a:stretch>
        </p:blipFill>
        <p:spPr bwMode="auto">
          <a:xfrm>
            <a:off x="6929454" y="4286256"/>
            <a:ext cx="2143140" cy="1928826"/>
          </a:xfrm>
          <a:prstGeom prst="rect">
            <a:avLst/>
          </a:prstGeom>
          <a:noFill/>
        </p:spPr>
      </p:pic>
      <p:sp>
        <p:nvSpPr>
          <p:cNvPr id="17"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par>
                                <p:cTn id="12" presetID="9"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dissolve">
                                      <p:cBhvr>
                                        <p:cTn id="14" dur="2000"/>
                                        <p:tgtEl>
                                          <p:spTgt spid="2050"/>
                                        </p:tgtEl>
                                      </p:cBhvr>
                                    </p:animEffect>
                                  </p:childTnLst>
                                </p:cTn>
                              </p:par>
                              <p:par>
                                <p:cTn id="15" presetID="9"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pic>
        <p:nvPicPr>
          <p:cNvPr id="3076" name="Picture 14" descr="logo.gif">
            <a:hlinkClick r:id="rId3"/>
          </p:cNvPr>
          <p:cNvPicPr>
            <a:picLocks noChangeAspect="1"/>
          </p:cNvPicPr>
          <p:nvPr/>
        </p:nvPicPr>
        <p:blipFill>
          <a:blip r:embed="rId4" cstate="print"/>
          <a:srcRect/>
          <a:stretch>
            <a:fillRect/>
          </a:stretch>
        </p:blipFill>
        <p:spPr bwMode="auto">
          <a:xfrm>
            <a:off x="3571868" y="3857628"/>
            <a:ext cx="4286280" cy="1014126"/>
          </a:xfrm>
          <a:prstGeom prst="rect">
            <a:avLst/>
          </a:prstGeom>
          <a:noFill/>
          <a:ln w="9525">
            <a:noFill/>
            <a:miter lim="800000"/>
            <a:headEnd/>
            <a:tailEnd/>
          </a:ln>
        </p:spPr>
      </p:pic>
      <p:pic>
        <p:nvPicPr>
          <p:cNvPr id="3077" name="Picture 2"/>
          <p:cNvPicPr>
            <a:picLocks noChangeAspect="1" noChangeArrowheads="1"/>
          </p:cNvPicPr>
          <p:nvPr/>
        </p:nvPicPr>
        <p:blipFill>
          <a:blip r:embed="rId5" cstate="print"/>
          <a:srcRect l="12305" t="11719" r="14258" b="77344"/>
          <a:stretch>
            <a:fillRect/>
          </a:stretch>
        </p:blipFill>
        <p:spPr bwMode="auto">
          <a:xfrm>
            <a:off x="571472" y="5245118"/>
            <a:ext cx="7405688" cy="827088"/>
          </a:xfrm>
          <a:prstGeom prst="rect">
            <a:avLst/>
          </a:prstGeom>
          <a:noFill/>
          <a:ln w="9525">
            <a:noFill/>
            <a:miter lim="800000"/>
            <a:headEnd/>
            <a:tailEnd/>
          </a:ln>
        </p:spPr>
      </p:pic>
      <p:pic>
        <p:nvPicPr>
          <p:cNvPr id="3078" name="Picture 17"/>
          <p:cNvPicPr>
            <a:picLocks noChangeAspect="1" noChangeArrowheads="1"/>
          </p:cNvPicPr>
          <p:nvPr/>
        </p:nvPicPr>
        <p:blipFill>
          <a:blip r:embed="rId5" cstate="print"/>
          <a:srcRect l="12305" t="11719" r="74023" b="75000"/>
          <a:stretch>
            <a:fillRect/>
          </a:stretch>
        </p:blipFill>
        <p:spPr bwMode="auto">
          <a:xfrm>
            <a:off x="571480" y="5238768"/>
            <a:ext cx="1143000" cy="833438"/>
          </a:xfrm>
          <a:prstGeom prst="rect">
            <a:avLst/>
          </a:prstGeom>
          <a:noFill/>
          <a:ln w="9525">
            <a:noFill/>
            <a:miter lim="800000"/>
            <a:headEnd/>
            <a:tailEnd/>
          </a:ln>
        </p:spPr>
      </p:pic>
      <p:pic>
        <p:nvPicPr>
          <p:cNvPr id="19" name="Picture 3">
            <a:hlinkClick r:id="rId6"/>
          </p:cNvPr>
          <p:cNvPicPr>
            <a:picLocks noChangeAspect="1" noChangeArrowheads="1"/>
          </p:cNvPicPr>
          <p:nvPr/>
        </p:nvPicPr>
        <p:blipFill>
          <a:blip r:embed="rId7" cstate="print"/>
          <a:srcRect t="12500" r="42969" b="50000"/>
          <a:stretch>
            <a:fillRect/>
          </a:stretch>
        </p:blipFill>
        <p:spPr bwMode="auto">
          <a:xfrm>
            <a:off x="428596" y="2285992"/>
            <a:ext cx="3331793"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4"/>
          <p:cNvPicPr>
            <a:picLocks noChangeAspect="1" noChangeArrowheads="1"/>
          </p:cNvPicPr>
          <p:nvPr/>
        </p:nvPicPr>
        <p:blipFill>
          <a:blip r:embed="rId8" cstate="print"/>
          <a:srcRect l="15235" t="11719" r="65234" b="77344"/>
          <a:stretch>
            <a:fillRect/>
          </a:stretch>
        </p:blipFill>
        <p:spPr bwMode="auto">
          <a:xfrm>
            <a:off x="285720" y="3429000"/>
            <a:ext cx="2041525" cy="857250"/>
          </a:xfrm>
          <a:prstGeom prst="rect">
            <a:avLst/>
          </a:prstGeom>
          <a:noFill/>
          <a:ln w="28575">
            <a:solidFill>
              <a:schemeClr val="accent1">
                <a:lumMod val="50000"/>
              </a:schemeClr>
            </a:solidFill>
            <a:miter lim="800000"/>
            <a:headEnd/>
            <a:tailEnd/>
          </a:ln>
          <a:effectLst/>
        </p:spPr>
      </p:pic>
      <p:sp>
        <p:nvSpPr>
          <p:cNvPr id="10" name="TextBox 9"/>
          <p:cNvSpPr txBox="1"/>
          <p:nvPr/>
        </p:nvSpPr>
        <p:spPr>
          <a:xfrm>
            <a:off x="142844" y="1972060"/>
            <a:ext cx="7929618"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NETWORKING ACTIVITIES / COOPERATION WITH EUROPEAN INITIATIVES</a:t>
            </a:r>
          </a:p>
        </p:txBody>
      </p:sp>
      <p:sp>
        <p:nvSpPr>
          <p:cNvPr id="11" name="Rectangle 10"/>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2" name="Slide Number Placeholder 13"/>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28</a:t>
            </a:fld>
            <a:endParaRPr lang="pt-PT" dirty="0"/>
          </a:p>
        </p:txBody>
      </p:sp>
      <p:pic>
        <p:nvPicPr>
          <p:cNvPr id="13" name="Picture 18" descr="http://www.eurocean.org/ervo_site/images/top.png">
            <a:hlinkClick r:id="rId9"/>
          </p:cNvPr>
          <p:cNvPicPr>
            <a:picLocks noChangeAspect="1" noChangeArrowheads="1"/>
          </p:cNvPicPr>
          <p:nvPr/>
        </p:nvPicPr>
        <p:blipFill>
          <a:blip r:embed="rId10" cstate="print"/>
          <a:srcRect t="15625" r="50000" b="14062"/>
          <a:stretch>
            <a:fillRect/>
          </a:stretch>
        </p:blipFill>
        <p:spPr bwMode="auto">
          <a:xfrm>
            <a:off x="4714875" y="2357430"/>
            <a:ext cx="4237567" cy="785818"/>
          </a:xfrm>
          <a:prstGeom prst="roundRect">
            <a:avLst>
              <a:gd name="adj" fmla="val 8594"/>
            </a:avLst>
          </a:prstGeom>
          <a:solidFill>
            <a:srgbClr val="FFFFFF">
              <a:shade val="85000"/>
            </a:srgbClr>
          </a:solidFill>
          <a:ln>
            <a:noFill/>
          </a:ln>
          <a:effectLst>
            <a:reflection blurRad="6350" stA="50000" endA="300" endPos="55500" dist="50800" dir="5400000" sy="-100000" algn="bl" rotWithShape="0"/>
          </a:effectLst>
        </p:spPr>
      </p:pic>
      <p:sp>
        <p:nvSpPr>
          <p:cNvPr id="15"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500174"/>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5" name="Rectangle 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4" name="Slide Number Placeholder 13"/>
          <p:cNvSpPr>
            <a:spLocks noGrp="1"/>
          </p:cNvSpPr>
          <p:nvPr>
            <p:ph type="sldNum" sz="quarter" idx="12"/>
          </p:nvPr>
        </p:nvSpPr>
        <p:spPr>
          <a:xfrm>
            <a:off x="7000892" y="6286520"/>
            <a:ext cx="2133600" cy="365125"/>
          </a:xfrm>
        </p:spPr>
        <p:txBody>
          <a:bodyPr/>
          <a:lstStyle/>
          <a:p>
            <a:pPr>
              <a:defRPr/>
            </a:pPr>
            <a:fld id="{A18BF41D-E349-4682-8408-AA8FF3AFACBF}" type="slidenum">
              <a:rPr lang="pt-PT" smtClean="0"/>
              <a:pPr>
                <a:defRPr/>
              </a:pPr>
              <a:t>29</a:t>
            </a:fld>
            <a:endParaRPr lang="pt-PT" dirty="0"/>
          </a:p>
        </p:txBody>
      </p:sp>
      <p:sp>
        <p:nvSpPr>
          <p:cNvPr id="15" name="TextBox 14"/>
          <p:cNvSpPr txBox="1"/>
          <p:nvPr/>
        </p:nvSpPr>
        <p:spPr>
          <a:xfrm>
            <a:off x="142844" y="1972060"/>
            <a:ext cx="7000924"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NETWORKING ACTIVITES / RESEARCH INFRASTRUCTURES</a:t>
            </a:r>
          </a:p>
        </p:txBody>
      </p:sp>
      <p:pic>
        <p:nvPicPr>
          <p:cNvPr id="9" name="Picture 16">
            <a:hlinkClick r:id="rId3"/>
          </p:cNvPr>
          <p:cNvPicPr>
            <a:picLocks noChangeAspect="1" noChangeArrowheads="1"/>
          </p:cNvPicPr>
          <p:nvPr/>
        </p:nvPicPr>
        <p:blipFill>
          <a:blip r:embed="rId4" cstate="print"/>
          <a:srcRect l="4101" t="35157" r="2148" b="31948"/>
          <a:stretch>
            <a:fillRect/>
          </a:stretch>
        </p:blipFill>
        <p:spPr bwMode="auto">
          <a:xfrm>
            <a:off x="4357686" y="2443900"/>
            <a:ext cx="4486339" cy="1180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4" name="Picture 2"/>
          <p:cNvPicPr>
            <a:picLocks noChangeAspect="1" noChangeArrowheads="1"/>
          </p:cNvPicPr>
          <p:nvPr/>
        </p:nvPicPr>
        <p:blipFill>
          <a:blip r:embed="rId5" cstate="print"/>
          <a:srcRect/>
          <a:stretch>
            <a:fillRect/>
          </a:stretch>
        </p:blipFill>
        <p:spPr bwMode="auto">
          <a:xfrm>
            <a:off x="142844" y="4786322"/>
            <a:ext cx="3857652" cy="767973"/>
          </a:xfrm>
          <a:prstGeom prst="rect">
            <a:avLst/>
          </a:prstGeom>
          <a:noFill/>
          <a:ln w="9525">
            <a:noFill/>
            <a:miter lim="800000"/>
            <a:headEnd/>
            <a:tailEnd/>
          </a:ln>
          <a:effectLst/>
        </p:spPr>
      </p:pic>
      <p:sp>
        <p:nvSpPr>
          <p:cNvPr id="16" name="TextBox 15"/>
          <p:cNvSpPr txBox="1"/>
          <p:nvPr/>
        </p:nvSpPr>
        <p:spPr>
          <a:xfrm>
            <a:off x="285720" y="2711231"/>
            <a:ext cx="4286280" cy="646331"/>
          </a:xfrm>
          <a:prstGeom prst="rect">
            <a:avLst/>
          </a:prstGeom>
          <a:noFill/>
        </p:spPr>
        <p:txBody>
          <a:bodyPr wrap="square" rtlCol="0">
            <a:spAutoFit/>
          </a:bodyPr>
          <a:lstStyle/>
          <a:p>
            <a:pPr algn="ctr"/>
            <a:r>
              <a:rPr lang="pt-PT" b="1" dirty="0" err="1" smtClean="0">
                <a:solidFill>
                  <a:schemeClr val="accent1">
                    <a:lumMod val="75000"/>
                  </a:schemeClr>
                </a:solidFill>
                <a:latin typeface="+mj-lt"/>
              </a:rPr>
              <a:t>Towards</a:t>
            </a:r>
            <a:r>
              <a:rPr lang="pt-PT" b="1" dirty="0" smtClean="0">
                <a:solidFill>
                  <a:schemeClr val="accent1">
                    <a:lumMod val="75000"/>
                  </a:schemeClr>
                </a:solidFill>
                <a:latin typeface="+mj-lt"/>
              </a:rPr>
              <a:t> </a:t>
            </a:r>
            <a:r>
              <a:rPr lang="pt-PT" b="1" dirty="0" err="1" smtClean="0">
                <a:solidFill>
                  <a:schemeClr val="accent1">
                    <a:lumMod val="75000"/>
                  </a:schemeClr>
                </a:solidFill>
                <a:latin typeface="+mj-lt"/>
              </a:rPr>
              <a:t>an</a:t>
            </a:r>
            <a:r>
              <a:rPr lang="pt-PT" b="1" dirty="0" smtClean="0">
                <a:solidFill>
                  <a:schemeClr val="accent1">
                    <a:lumMod val="75000"/>
                  </a:schemeClr>
                </a:solidFill>
                <a:latin typeface="+mj-lt"/>
              </a:rPr>
              <a:t> </a:t>
            </a:r>
            <a:r>
              <a:rPr lang="pt-PT" b="1" dirty="0" err="1" smtClean="0">
                <a:solidFill>
                  <a:schemeClr val="accent1">
                    <a:lumMod val="75000"/>
                  </a:schemeClr>
                </a:solidFill>
                <a:latin typeface="+mj-lt"/>
              </a:rPr>
              <a:t>Alliance</a:t>
            </a:r>
            <a:r>
              <a:rPr lang="pt-PT" b="1" dirty="0" smtClean="0">
                <a:solidFill>
                  <a:schemeClr val="accent1">
                    <a:lumMod val="75000"/>
                  </a:schemeClr>
                </a:solidFill>
                <a:latin typeface="+mj-lt"/>
              </a:rPr>
              <a:t> </a:t>
            </a:r>
            <a:r>
              <a:rPr lang="pt-PT" b="1" dirty="0" err="1" smtClean="0">
                <a:solidFill>
                  <a:schemeClr val="accent1">
                    <a:lumMod val="75000"/>
                  </a:schemeClr>
                </a:solidFill>
                <a:latin typeface="+mj-lt"/>
              </a:rPr>
              <a:t>of</a:t>
            </a:r>
            <a:r>
              <a:rPr lang="pt-PT" b="1" dirty="0" smtClean="0">
                <a:solidFill>
                  <a:schemeClr val="accent1">
                    <a:lumMod val="75000"/>
                  </a:schemeClr>
                </a:solidFill>
                <a:latin typeface="+mj-lt"/>
              </a:rPr>
              <a:t> </a:t>
            </a:r>
            <a:r>
              <a:rPr lang="pt-PT" b="1" dirty="0" err="1" smtClean="0">
                <a:solidFill>
                  <a:schemeClr val="accent1">
                    <a:lumMod val="75000"/>
                  </a:schemeClr>
                </a:solidFill>
                <a:latin typeface="+mj-lt"/>
              </a:rPr>
              <a:t>the</a:t>
            </a:r>
            <a:r>
              <a:rPr lang="pt-PT" b="1" dirty="0" smtClean="0">
                <a:solidFill>
                  <a:schemeClr val="accent1">
                    <a:lumMod val="75000"/>
                  </a:schemeClr>
                </a:solidFill>
                <a:latin typeface="+mj-lt"/>
              </a:rPr>
              <a:t> </a:t>
            </a:r>
            <a:r>
              <a:rPr lang="pt-PT" b="1" dirty="0" err="1" smtClean="0">
                <a:solidFill>
                  <a:schemeClr val="accent1">
                    <a:lumMod val="75000"/>
                  </a:schemeClr>
                </a:solidFill>
                <a:latin typeface="+mj-lt"/>
              </a:rPr>
              <a:t>European</a:t>
            </a:r>
            <a:r>
              <a:rPr lang="pt-PT" b="1" dirty="0" smtClean="0">
                <a:solidFill>
                  <a:schemeClr val="accent1">
                    <a:lumMod val="75000"/>
                  </a:schemeClr>
                </a:solidFill>
                <a:latin typeface="+mj-lt"/>
              </a:rPr>
              <a:t> </a:t>
            </a:r>
            <a:r>
              <a:rPr lang="pt-PT" b="1" dirty="0" err="1" smtClean="0">
                <a:solidFill>
                  <a:schemeClr val="accent1">
                    <a:lumMod val="75000"/>
                  </a:schemeClr>
                </a:solidFill>
                <a:latin typeface="+mj-lt"/>
              </a:rPr>
              <a:t>Research</a:t>
            </a:r>
            <a:r>
              <a:rPr lang="pt-PT" b="1" dirty="0" smtClean="0">
                <a:solidFill>
                  <a:schemeClr val="accent1">
                    <a:lumMod val="75000"/>
                  </a:schemeClr>
                </a:solidFill>
                <a:latin typeface="+mj-lt"/>
              </a:rPr>
              <a:t> </a:t>
            </a:r>
            <a:r>
              <a:rPr lang="pt-PT" b="1" dirty="0" err="1" smtClean="0">
                <a:solidFill>
                  <a:schemeClr val="accent1">
                    <a:lumMod val="75000"/>
                  </a:schemeClr>
                </a:solidFill>
                <a:latin typeface="+mj-lt"/>
              </a:rPr>
              <a:t>Fleet</a:t>
            </a:r>
            <a:endParaRPr lang="pt-PT" b="1" dirty="0">
              <a:solidFill>
                <a:schemeClr val="accent1">
                  <a:lumMod val="75000"/>
                </a:schemeClr>
              </a:solidFill>
              <a:latin typeface="+mj-lt"/>
            </a:endParaRPr>
          </a:p>
        </p:txBody>
      </p:sp>
      <p:sp>
        <p:nvSpPr>
          <p:cNvPr id="18" name="TextBox 17"/>
          <p:cNvSpPr txBox="1"/>
          <p:nvPr/>
        </p:nvSpPr>
        <p:spPr>
          <a:xfrm>
            <a:off x="4214810" y="4857760"/>
            <a:ext cx="4286280" cy="707886"/>
          </a:xfrm>
          <a:prstGeom prst="rect">
            <a:avLst/>
          </a:prstGeom>
          <a:noFill/>
        </p:spPr>
        <p:txBody>
          <a:bodyPr wrap="square" rtlCol="0">
            <a:spAutoFit/>
          </a:bodyPr>
          <a:lstStyle/>
          <a:p>
            <a:r>
              <a:rPr lang="en-GB" sz="2000" b="1" dirty="0" smtClean="0">
                <a:solidFill>
                  <a:srgbClr val="C00000"/>
                </a:solidFill>
                <a:latin typeface="Calibri" pitchFamily="34" charset="0"/>
              </a:rPr>
              <a:t>Knowledge transfer and uptake of EU-research results</a:t>
            </a:r>
            <a:endParaRPr lang="pt-PT" sz="2000" b="1" dirty="0">
              <a:solidFill>
                <a:srgbClr val="C00000"/>
              </a:solidFill>
              <a:latin typeface="Calibri" pitchFamily="34" charset="0"/>
            </a:endParaRPr>
          </a:p>
        </p:txBody>
      </p:sp>
      <p:sp>
        <p:nvSpPr>
          <p:cNvPr id="12" name="TextBox 11"/>
          <p:cNvSpPr txBox="1"/>
          <p:nvPr/>
        </p:nvSpPr>
        <p:spPr>
          <a:xfrm>
            <a:off x="214282" y="4500570"/>
            <a:ext cx="700092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NETWORKING ACTIVITES / COORDINATION ACTION</a:t>
            </a:r>
          </a:p>
        </p:txBody>
      </p:sp>
      <p:sp>
        <p:nvSpPr>
          <p:cNvPr id="17"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554"/>
                                        </p:tgtEl>
                                        <p:attrNameLst>
                                          <p:attrName>style.visibility</p:attrName>
                                        </p:attrNameLst>
                                      </p:cBhvr>
                                      <p:to>
                                        <p:strVal val="visible"/>
                                      </p:to>
                                    </p:set>
                                    <p:animEffect transition="in" filter="fade">
                                      <p:cBhvr>
                                        <p:cTn id="15" dur="2000"/>
                                        <p:tgtEl>
                                          <p:spTgt spid="235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285720" y="1000108"/>
            <a:ext cx="7926387" cy="642937"/>
          </a:xfrm>
        </p:spPr>
        <p:txBody>
          <a:bodyPr rtlCol="0">
            <a:noAutofit/>
          </a:bodyPr>
          <a:lstStyle/>
          <a:p>
            <a:pPr algn="l" eaLnBrk="1" fontAlgn="auto" hangingPunct="1">
              <a:spcAft>
                <a:spcPts val="0"/>
              </a:spcAft>
              <a:defRPr/>
            </a:pPr>
            <a:r>
              <a:rPr lang="pt-PT" sz="3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1.Rationale</a:t>
            </a:r>
          </a:p>
        </p:txBody>
      </p:sp>
      <p:sp>
        <p:nvSpPr>
          <p:cNvPr id="3076" name="TextBox 7"/>
          <p:cNvSpPr txBox="1">
            <a:spLocks noChangeArrowheads="1"/>
          </p:cNvSpPr>
          <p:nvPr/>
        </p:nvSpPr>
        <p:spPr bwMode="auto">
          <a:xfrm>
            <a:off x="285750" y="1643050"/>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15" name="Rectangle 1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6" name="Slide Number Placeholder 15"/>
          <p:cNvSpPr>
            <a:spLocks noGrp="1"/>
          </p:cNvSpPr>
          <p:nvPr>
            <p:ph type="sldNum" sz="quarter" idx="12"/>
          </p:nvPr>
        </p:nvSpPr>
        <p:spPr>
          <a:xfrm>
            <a:off x="7010432" y="6215082"/>
            <a:ext cx="2133600" cy="365125"/>
          </a:xfrm>
        </p:spPr>
        <p:txBody>
          <a:bodyPr/>
          <a:lstStyle/>
          <a:p>
            <a:pPr>
              <a:defRPr/>
            </a:pPr>
            <a:fld id="{A18BF41D-E349-4682-8408-AA8FF3AFACBF}" type="slidenum">
              <a:rPr lang="pt-PT" smtClean="0"/>
              <a:pPr>
                <a:defRPr/>
              </a:pPr>
              <a:t>3</a:t>
            </a:fld>
            <a:endParaRPr lang="pt-PT"/>
          </a:p>
        </p:txBody>
      </p:sp>
      <p:sp>
        <p:nvSpPr>
          <p:cNvPr id="17" name="TextBox 16"/>
          <p:cNvSpPr txBox="1"/>
          <p:nvPr/>
        </p:nvSpPr>
        <p:spPr>
          <a:xfrm>
            <a:off x="428596"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INTERNATIONAL  CONTEXT</a:t>
            </a:r>
          </a:p>
        </p:txBody>
      </p:sp>
      <p:pic>
        <p:nvPicPr>
          <p:cNvPr id="20" name="Picture 19" descr="logo unesco.gif"/>
          <p:cNvPicPr>
            <a:picLocks noChangeAspect="1"/>
          </p:cNvPicPr>
          <p:nvPr/>
        </p:nvPicPr>
        <p:blipFill>
          <a:blip r:embed="rId3" cstate="print"/>
          <a:stretch>
            <a:fillRect/>
          </a:stretch>
        </p:blipFill>
        <p:spPr>
          <a:xfrm>
            <a:off x="0" y="2357430"/>
            <a:ext cx="1771650" cy="819150"/>
          </a:xfrm>
          <a:prstGeom prst="rect">
            <a:avLst/>
          </a:prstGeom>
        </p:spPr>
      </p:pic>
      <p:pic>
        <p:nvPicPr>
          <p:cNvPr id="21" name="Picture 20" descr="IOC_UNESCO.png"/>
          <p:cNvPicPr>
            <a:picLocks noChangeAspect="1"/>
          </p:cNvPicPr>
          <p:nvPr/>
        </p:nvPicPr>
        <p:blipFill>
          <a:blip r:embed="rId4" cstate="print"/>
          <a:stretch>
            <a:fillRect/>
          </a:stretch>
        </p:blipFill>
        <p:spPr>
          <a:xfrm>
            <a:off x="1785918" y="2405060"/>
            <a:ext cx="1156609" cy="809626"/>
          </a:xfrm>
          <a:prstGeom prst="rect">
            <a:avLst/>
          </a:prstGeom>
        </p:spPr>
      </p:pic>
      <p:sp>
        <p:nvSpPr>
          <p:cNvPr id="22" name="TextBox 21"/>
          <p:cNvSpPr txBox="1"/>
          <p:nvPr/>
        </p:nvSpPr>
        <p:spPr>
          <a:xfrm>
            <a:off x="3071802" y="2000240"/>
            <a:ext cx="5857916" cy="1754326"/>
          </a:xfrm>
          <a:prstGeom prst="rect">
            <a:avLst/>
          </a:prstGeom>
          <a:noFill/>
        </p:spPr>
        <p:txBody>
          <a:bodyPr wrap="square" rtlCol="0">
            <a:spAutoFit/>
          </a:bodyPr>
          <a:lstStyle/>
          <a:p>
            <a:r>
              <a:rPr lang="en-US" dirty="0" smtClean="0">
                <a:solidFill>
                  <a:schemeClr val="tx2"/>
                </a:solidFill>
                <a:latin typeface="Calibri" pitchFamily="34" charset="0"/>
              </a:rPr>
              <a:t>Established in 1960, the Intergovernmental Oceanographic Commission of UNESCO promotes </a:t>
            </a:r>
            <a:r>
              <a:rPr lang="en-US" b="1" dirty="0" smtClean="0">
                <a:solidFill>
                  <a:srgbClr val="00B0F0"/>
                </a:solidFill>
                <a:latin typeface="Calibri" pitchFamily="34" charset="0"/>
              </a:rPr>
              <a:t>international cooperation </a:t>
            </a:r>
            <a:r>
              <a:rPr lang="en-US" dirty="0" smtClean="0">
                <a:solidFill>
                  <a:schemeClr val="tx2"/>
                </a:solidFill>
                <a:latin typeface="Calibri" pitchFamily="34" charset="0"/>
              </a:rPr>
              <a:t>and coordinates programmes in marine research, services, observation systems, hazard mitigation and capacity development in order to learn more and better manage the nature and resources of the ocean and coastal areas. </a:t>
            </a:r>
            <a:endParaRPr lang="pt-PT" dirty="0"/>
          </a:p>
        </p:txBody>
      </p:sp>
      <p:sp>
        <p:nvSpPr>
          <p:cNvPr id="23" name="TextBox 22"/>
          <p:cNvSpPr txBox="1"/>
          <p:nvPr/>
        </p:nvSpPr>
        <p:spPr>
          <a:xfrm>
            <a:off x="1000100" y="4143380"/>
            <a:ext cx="7143800" cy="1754326"/>
          </a:xfrm>
          <a:prstGeom prst="rect">
            <a:avLst/>
          </a:prstGeom>
          <a:noFill/>
        </p:spPr>
        <p:txBody>
          <a:bodyPr wrap="square" rtlCol="0">
            <a:spAutoFit/>
          </a:bodyPr>
          <a:lstStyle/>
          <a:p>
            <a:r>
              <a:rPr lang="en-US" dirty="0" smtClean="0">
                <a:solidFill>
                  <a:schemeClr val="tx2"/>
                </a:solidFill>
                <a:latin typeface="Calibri" pitchFamily="34" charset="0"/>
              </a:rPr>
              <a:t>The </a:t>
            </a:r>
            <a:r>
              <a:rPr lang="en-US" b="1" dirty="0" smtClean="0">
                <a:solidFill>
                  <a:srgbClr val="00B0F0"/>
                </a:solidFill>
                <a:latin typeface="Calibri" pitchFamily="34" charset="0"/>
              </a:rPr>
              <a:t>International Oceanographic Data and Information Exchange </a:t>
            </a:r>
            <a:r>
              <a:rPr lang="en-US" dirty="0" smtClean="0">
                <a:solidFill>
                  <a:schemeClr val="tx2"/>
                </a:solidFill>
                <a:latin typeface="Calibri" pitchFamily="34" charset="0"/>
              </a:rPr>
              <a:t>(IODE), established in 1961,  programme enhances the IOC marine research and management programmes by facilitating the exploitation, development, and </a:t>
            </a:r>
            <a:r>
              <a:rPr lang="en-US" b="1" dirty="0" smtClean="0">
                <a:solidFill>
                  <a:srgbClr val="00B0F0"/>
                </a:solidFill>
                <a:latin typeface="Calibri" pitchFamily="34" charset="0"/>
              </a:rPr>
              <a:t>exchange of oceanographic data and information </a:t>
            </a:r>
            <a:r>
              <a:rPr lang="en-US" dirty="0" smtClean="0">
                <a:solidFill>
                  <a:schemeClr val="tx2"/>
                </a:solidFill>
                <a:latin typeface="Calibri" pitchFamily="34" charset="0"/>
              </a:rPr>
              <a:t>between participating Member States and by meeting the needs of users for data and information products</a:t>
            </a:r>
            <a:r>
              <a:rPr lang="en-US" dirty="0" smtClean="0"/>
              <a:t>. </a:t>
            </a:r>
            <a:endParaRPr lang="pt-PT" dirty="0"/>
          </a:p>
        </p:txBody>
      </p:sp>
      <p:pic>
        <p:nvPicPr>
          <p:cNvPr id="2052" name="Picture 4" descr="http://www.iode.org/templates/iode_inner/images/iodelogo.gif">
            <a:hlinkClick r:id="rId5"/>
          </p:cNvPr>
          <p:cNvPicPr>
            <a:picLocks noChangeAspect="1" noChangeArrowheads="1"/>
          </p:cNvPicPr>
          <p:nvPr/>
        </p:nvPicPr>
        <p:blipFill>
          <a:blip r:embed="rId6" cstate="print"/>
          <a:srcRect r="75000" b="-4652"/>
          <a:stretch>
            <a:fillRect/>
          </a:stretch>
        </p:blipFill>
        <p:spPr bwMode="auto">
          <a:xfrm>
            <a:off x="428596" y="3571876"/>
            <a:ext cx="1143008" cy="42862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500174"/>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5" name="Rectangle 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4" name="Slide Number Placeholder 13"/>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30</a:t>
            </a:fld>
            <a:endParaRPr lang="pt-PT" dirty="0"/>
          </a:p>
        </p:txBody>
      </p:sp>
      <p:sp>
        <p:nvSpPr>
          <p:cNvPr id="15" name="TextBox 14"/>
          <p:cNvSpPr txBox="1"/>
          <p:nvPr/>
        </p:nvSpPr>
        <p:spPr>
          <a:xfrm>
            <a:off x="142844" y="1900622"/>
            <a:ext cx="7000924" cy="313932"/>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NETWORKING ACTIVITES / ERA -NETS</a:t>
            </a:r>
          </a:p>
        </p:txBody>
      </p:sp>
      <p:sp>
        <p:nvSpPr>
          <p:cNvPr id="13" name="Text Box 12"/>
          <p:cNvSpPr txBox="1">
            <a:spLocks noChangeArrowheads="1"/>
          </p:cNvSpPr>
          <p:nvPr/>
        </p:nvSpPr>
        <p:spPr bwMode="auto">
          <a:xfrm>
            <a:off x="5043484" y="2659559"/>
            <a:ext cx="3314730" cy="769441"/>
          </a:xfrm>
          <a:prstGeom prst="rect">
            <a:avLst/>
          </a:prstGeom>
          <a:solidFill>
            <a:schemeClr val="bg1"/>
          </a:solidFill>
          <a:ln w="9525">
            <a:solidFill>
              <a:srgbClr val="00CCFF"/>
            </a:solidFill>
            <a:miter lim="800000"/>
            <a:headEnd/>
            <a:tailEnd/>
          </a:ln>
          <a:effectLst>
            <a:outerShdw dist="35921" dir="2700000" algn="ctr" rotWithShape="0">
              <a:schemeClr val="bg2"/>
            </a:outerShdw>
          </a:effectLst>
        </p:spPr>
        <p:txBody>
          <a:bodyPr wrap="square">
            <a:spAutoFit/>
          </a:bodyPr>
          <a:lstStyle/>
          <a:p>
            <a:pPr algn="l">
              <a:defRPr/>
            </a:pPr>
            <a:r>
              <a:rPr lang="es-ES" sz="4400" b="0" dirty="0">
                <a:solidFill>
                  <a:srgbClr val="0099FF"/>
                </a:solidFill>
                <a:effectLst>
                  <a:outerShdw blurRad="38100" dist="38100" dir="2700000" algn="tl">
                    <a:srgbClr val="C0C0C0"/>
                  </a:outerShdw>
                </a:effectLst>
                <a:latin typeface="Arial" charset="0"/>
              </a:rPr>
              <a:t>SEAS-ERA</a:t>
            </a:r>
          </a:p>
        </p:txBody>
      </p:sp>
      <p:sp>
        <p:nvSpPr>
          <p:cNvPr id="12" name="Rectangle 11"/>
          <p:cNvSpPr/>
          <p:nvPr/>
        </p:nvSpPr>
        <p:spPr>
          <a:xfrm>
            <a:off x="4572000" y="4500570"/>
            <a:ext cx="4429156" cy="1061829"/>
          </a:xfrm>
          <a:prstGeom prst="rect">
            <a:avLst/>
          </a:prstGeom>
        </p:spPr>
        <p:txBody>
          <a:bodyPr wrap="square">
            <a:spAutoFit/>
          </a:bodyPr>
          <a:lstStyle/>
          <a:p>
            <a:pPr algn="ctr">
              <a:spcBef>
                <a:spcPct val="50000"/>
              </a:spcBef>
            </a:pPr>
            <a:r>
              <a:rPr lang="en-GB" b="1" u="sng" dirty="0" smtClean="0">
                <a:solidFill>
                  <a:schemeClr val="accent2"/>
                </a:solidFill>
                <a:latin typeface="Garamond" pitchFamily="18" charset="0"/>
              </a:rPr>
              <a:t>C</a:t>
            </a:r>
            <a:r>
              <a:rPr lang="en-GB" b="1" dirty="0" smtClean="0">
                <a:solidFill>
                  <a:schemeClr val="accent2"/>
                </a:solidFill>
                <a:latin typeface="Garamond" pitchFamily="18" charset="0"/>
              </a:rPr>
              <a:t>limate </a:t>
            </a:r>
            <a:r>
              <a:rPr lang="en-GB" b="1" u="sng" dirty="0" smtClean="0">
                <a:solidFill>
                  <a:schemeClr val="accent2"/>
                </a:solidFill>
                <a:latin typeface="Garamond" pitchFamily="18" charset="0"/>
              </a:rPr>
              <a:t>I</a:t>
            </a:r>
            <a:r>
              <a:rPr lang="en-GB" b="1" dirty="0" smtClean="0">
                <a:solidFill>
                  <a:schemeClr val="accent2"/>
                </a:solidFill>
                <a:latin typeface="Garamond" pitchFamily="18" charset="0"/>
              </a:rPr>
              <a:t>mpact </a:t>
            </a:r>
            <a:r>
              <a:rPr lang="en-GB" b="1" u="sng" dirty="0" smtClean="0">
                <a:solidFill>
                  <a:schemeClr val="accent2"/>
                </a:solidFill>
                <a:latin typeface="Garamond" pitchFamily="18" charset="0"/>
              </a:rPr>
              <a:t>R</a:t>
            </a:r>
            <a:r>
              <a:rPr lang="en-GB" b="1" dirty="0" smtClean="0">
                <a:solidFill>
                  <a:schemeClr val="accent2"/>
                </a:solidFill>
                <a:latin typeface="Garamond" pitchFamily="18" charset="0"/>
              </a:rPr>
              <a:t>esearch (and </a:t>
            </a:r>
            <a:r>
              <a:rPr lang="en-GB" b="1" u="sng" dirty="0" smtClean="0">
                <a:solidFill>
                  <a:schemeClr val="accent2"/>
                </a:solidFill>
                <a:latin typeface="Garamond" pitchFamily="18" charset="0"/>
              </a:rPr>
              <a:t>R</a:t>
            </a:r>
            <a:r>
              <a:rPr lang="en-GB" b="1" dirty="0" smtClean="0">
                <a:solidFill>
                  <a:schemeClr val="accent2"/>
                </a:solidFill>
                <a:latin typeface="Garamond" pitchFamily="18" charset="0"/>
              </a:rPr>
              <a:t>esponse) </a:t>
            </a:r>
            <a:r>
              <a:rPr lang="en-GB" b="1" u="sng" dirty="0" smtClean="0">
                <a:solidFill>
                  <a:schemeClr val="accent2"/>
                </a:solidFill>
                <a:latin typeface="Garamond" pitchFamily="18" charset="0"/>
              </a:rPr>
              <a:t>C</a:t>
            </a:r>
            <a:r>
              <a:rPr lang="en-GB" b="1" dirty="0" smtClean="0">
                <a:solidFill>
                  <a:schemeClr val="accent2"/>
                </a:solidFill>
                <a:latin typeface="Garamond" pitchFamily="18" charset="0"/>
              </a:rPr>
              <a:t>oordination for a </a:t>
            </a:r>
            <a:r>
              <a:rPr lang="en-GB" b="1" u="sng" dirty="0" smtClean="0">
                <a:solidFill>
                  <a:schemeClr val="accent2"/>
                </a:solidFill>
                <a:latin typeface="Garamond" pitchFamily="18" charset="0"/>
              </a:rPr>
              <a:t>L</a:t>
            </a:r>
            <a:r>
              <a:rPr lang="en-GB" b="1" dirty="0" smtClean="0">
                <a:solidFill>
                  <a:schemeClr val="accent2"/>
                </a:solidFill>
                <a:latin typeface="Garamond" pitchFamily="18" charset="0"/>
              </a:rPr>
              <a:t>arger </a:t>
            </a:r>
            <a:r>
              <a:rPr lang="en-GB" b="1" u="sng" dirty="0" smtClean="0">
                <a:solidFill>
                  <a:schemeClr val="accent2"/>
                </a:solidFill>
                <a:latin typeface="Garamond" pitchFamily="18" charset="0"/>
              </a:rPr>
              <a:t>E</a:t>
            </a:r>
            <a:r>
              <a:rPr lang="en-GB" b="1" dirty="0" smtClean="0">
                <a:solidFill>
                  <a:schemeClr val="accent2"/>
                </a:solidFill>
                <a:latin typeface="Garamond" pitchFamily="18" charset="0"/>
              </a:rPr>
              <a:t>urope</a:t>
            </a:r>
          </a:p>
          <a:p>
            <a:pPr algn="ctr">
              <a:spcBef>
                <a:spcPct val="50000"/>
              </a:spcBef>
            </a:pPr>
            <a:r>
              <a:rPr lang="en-GB" b="1" dirty="0" smtClean="0">
                <a:solidFill>
                  <a:schemeClr val="accent2"/>
                </a:solidFill>
                <a:latin typeface="Garamond" pitchFamily="18" charset="0"/>
              </a:rPr>
              <a:t>CIRCLE II ERA-Net</a:t>
            </a:r>
            <a:endParaRPr lang="pt-PT" b="1" dirty="0"/>
          </a:p>
        </p:txBody>
      </p:sp>
      <p:sp>
        <p:nvSpPr>
          <p:cNvPr id="16" name="TextBox 15"/>
          <p:cNvSpPr txBox="1"/>
          <p:nvPr/>
        </p:nvSpPr>
        <p:spPr>
          <a:xfrm>
            <a:off x="214282" y="2648546"/>
            <a:ext cx="4357718" cy="923330"/>
          </a:xfrm>
          <a:prstGeom prst="rect">
            <a:avLst/>
          </a:prstGeom>
          <a:noFill/>
        </p:spPr>
        <p:txBody>
          <a:bodyPr wrap="square" rtlCol="0">
            <a:spAutoFit/>
          </a:bodyPr>
          <a:lstStyle/>
          <a:p>
            <a:pPr algn="ctr"/>
            <a:r>
              <a:rPr lang="es-ES_tradnl" dirty="0" smtClean="0">
                <a:solidFill>
                  <a:srgbClr val="0099FF"/>
                </a:solidFill>
                <a:effectLst>
                  <a:outerShdw blurRad="38100" dist="38100" dir="2700000" algn="tl">
                    <a:srgbClr val="C0C0C0"/>
                  </a:outerShdw>
                </a:effectLst>
              </a:rPr>
              <a:t>“</a:t>
            </a:r>
            <a:r>
              <a:rPr lang="es-ES_tradnl" dirty="0" err="1" smtClean="0">
                <a:solidFill>
                  <a:srgbClr val="0099FF"/>
                </a:solidFill>
                <a:effectLst>
                  <a:outerShdw blurRad="38100" dist="38100" dir="2700000" algn="tl">
                    <a:srgbClr val="C0C0C0"/>
                  </a:outerShdw>
                </a:effectLst>
              </a:rPr>
              <a:t>Towards</a:t>
            </a:r>
            <a:r>
              <a:rPr lang="es-ES_tradnl" dirty="0" smtClean="0">
                <a:solidFill>
                  <a:srgbClr val="0099FF"/>
                </a:solidFill>
                <a:effectLst>
                  <a:outerShdw blurRad="38100" dist="38100" dir="2700000" algn="tl">
                    <a:srgbClr val="C0C0C0"/>
                  </a:outerShdw>
                </a:effectLst>
              </a:rPr>
              <a:t> </a:t>
            </a:r>
            <a:r>
              <a:rPr lang="es-ES_tradnl" dirty="0" err="1" smtClean="0">
                <a:solidFill>
                  <a:srgbClr val="0099FF"/>
                </a:solidFill>
                <a:effectLst>
                  <a:outerShdw blurRad="38100" dist="38100" dir="2700000" algn="tl">
                    <a:srgbClr val="C0C0C0"/>
                  </a:outerShdw>
                </a:effectLst>
              </a:rPr>
              <a:t>integrated</a:t>
            </a:r>
            <a:r>
              <a:rPr lang="es-ES_tradnl" dirty="0" smtClean="0">
                <a:solidFill>
                  <a:srgbClr val="0099FF"/>
                </a:solidFill>
                <a:effectLst>
                  <a:outerShdw blurRad="38100" dist="38100" dir="2700000" algn="tl">
                    <a:srgbClr val="C0C0C0"/>
                  </a:outerShdw>
                </a:effectLst>
              </a:rPr>
              <a:t> </a:t>
            </a:r>
            <a:r>
              <a:rPr lang="es-ES_tradnl" dirty="0" err="1" smtClean="0">
                <a:solidFill>
                  <a:srgbClr val="0099FF"/>
                </a:solidFill>
                <a:effectLst>
                  <a:outerShdw blurRad="38100" dist="38100" dir="2700000" algn="tl">
                    <a:srgbClr val="C0C0C0"/>
                  </a:outerShdw>
                </a:effectLst>
              </a:rPr>
              <a:t>European</a:t>
            </a:r>
            <a:r>
              <a:rPr lang="es-ES_tradnl" dirty="0" smtClean="0">
                <a:solidFill>
                  <a:srgbClr val="0099FF"/>
                </a:solidFill>
                <a:effectLst>
                  <a:outerShdw blurRad="38100" dist="38100" dir="2700000" algn="tl">
                    <a:srgbClr val="C0C0C0"/>
                  </a:outerShdw>
                </a:effectLst>
              </a:rPr>
              <a:t> marine </a:t>
            </a:r>
            <a:r>
              <a:rPr lang="es-ES_tradnl" dirty="0" err="1" smtClean="0">
                <a:solidFill>
                  <a:srgbClr val="0099FF"/>
                </a:solidFill>
                <a:effectLst>
                  <a:outerShdw blurRad="38100" dist="38100" dir="2700000" algn="tl">
                    <a:srgbClr val="C0C0C0"/>
                  </a:outerShdw>
                </a:effectLst>
              </a:rPr>
              <a:t>research</a:t>
            </a:r>
            <a:r>
              <a:rPr lang="es-ES_tradnl" dirty="0" smtClean="0">
                <a:solidFill>
                  <a:srgbClr val="0099FF"/>
                </a:solidFill>
                <a:effectLst>
                  <a:outerShdw blurRad="38100" dist="38100" dir="2700000" algn="tl">
                    <a:srgbClr val="C0C0C0"/>
                  </a:outerShdw>
                </a:effectLst>
              </a:rPr>
              <a:t> </a:t>
            </a:r>
            <a:r>
              <a:rPr lang="es-ES_tradnl" dirty="0" err="1" smtClean="0">
                <a:solidFill>
                  <a:srgbClr val="0099FF"/>
                </a:solidFill>
                <a:effectLst>
                  <a:outerShdw blurRad="38100" dist="38100" dir="2700000" algn="tl">
                    <a:srgbClr val="C0C0C0"/>
                  </a:outerShdw>
                </a:effectLst>
              </a:rPr>
              <a:t>strategy</a:t>
            </a:r>
            <a:r>
              <a:rPr lang="es-ES_tradnl" dirty="0" smtClean="0">
                <a:solidFill>
                  <a:srgbClr val="0099FF"/>
                </a:solidFill>
                <a:effectLst>
                  <a:outerShdw blurRad="38100" dist="38100" dir="2700000" algn="tl">
                    <a:srgbClr val="C0C0C0"/>
                  </a:outerShdw>
                </a:effectLst>
              </a:rPr>
              <a:t> and programmes”</a:t>
            </a:r>
          </a:p>
          <a:p>
            <a:pPr algn="ctr"/>
            <a:endParaRPr lang="pt-PT" dirty="0"/>
          </a:p>
        </p:txBody>
      </p:sp>
      <p:pic>
        <p:nvPicPr>
          <p:cNvPr id="17" name="Picture 2" descr="CIRCLE – Climate Impact Research Coordination for a Larger Europe"/>
          <p:cNvPicPr>
            <a:picLocks noChangeAspect="1" noChangeArrowheads="1"/>
          </p:cNvPicPr>
          <p:nvPr/>
        </p:nvPicPr>
        <p:blipFill>
          <a:blip r:embed="rId3" cstate="print"/>
          <a:srcRect b="44444"/>
          <a:stretch>
            <a:fillRect/>
          </a:stretch>
        </p:blipFill>
        <p:spPr bwMode="auto">
          <a:xfrm>
            <a:off x="571472" y="4714884"/>
            <a:ext cx="3286522" cy="714380"/>
          </a:xfrm>
          <a:prstGeom prst="rect">
            <a:avLst/>
          </a:prstGeom>
          <a:noFill/>
          <a:ln w="9525">
            <a:noFill/>
            <a:miter lim="800000"/>
            <a:headEnd/>
            <a:tailEnd/>
          </a:ln>
        </p:spPr>
      </p:pic>
      <p:sp>
        <p:nvSpPr>
          <p:cNvPr id="18" name="Title 1"/>
          <p:cNvSpPr txBox="1">
            <a:spLocks/>
          </p:cNvSpPr>
          <p:nvPr/>
        </p:nvSpPr>
        <p:spPr bwMode="auto">
          <a:xfrm>
            <a:off x="142844" y="1500179"/>
            <a:ext cx="8786842"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3. </a:t>
            </a:r>
            <a:r>
              <a:rPr kumimoji="0" lang="en-GB" sz="28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EurOcean as  an example of the concept of the Integrated Maritime Policy</a:t>
            </a:r>
            <a: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t/>
            </a:r>
            <a:br>
              <a:rPr kumimoji="0" lang="en-GB" sz="4400" b="1" i="0" u="none" strike="noStrike" kern="1200" cap="none" spc="0" normalizeH="0" baseline="0" noProof="0" dirty="0" smtClean="0">
                <a:ln>
                  <a:noFill/>
                </a:ln>
                <a:solidFill>
                  <a:srgbClr val="083763"/>
                </a:solidFill>
                <a:effectLst/>
                <a:uLnTx/>
                <a:uFillTx/>
                <a:latin typeface="Constantia" pitchFamily="18" charset="0"/>
                <a:ea typeface="+mj-ea"/>
                <a:cs typeface="+mj-cs"/>
              </a:rPr>
            </a:br>
            <a:endParaRPr kumimoji="0" lang="pt-PT" sz="44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4099" name="TextBox 6"/>
          <p:cNvSpPr txBox="1">
            <a:spLocks noChangeArrowheads="1"/>
          </p:cNvSpPr>
          <p:nvPr/>
        </p:nvSpPr>
        <p:spPr bwMode="auto">
          <a:xfrm>
            <a:off x="285750" y="3429000"/>
            <a:ext cx="8572500" cy="369888"/>
          </a:xfrm>
          <a:prstGeom prst="rect">
            <a:avLst/>
          </a:prstGeom>
          <a:noFill/>
          <a:ln w="9525">
            <a:noFill/>
            <a:miter lim="800000"/>
            <a:headEnd/>
            <a:tailEnd/>
          </a:ln>
        </p:spPr>
        <p:txBody>
          <a:bodyPr>
            <a:spAutoFit/>
          </a:bodyPr>
          <a:lstStyle/>
          <a:p>
            <a:pPr algn="ctr"/>
            <a:endParaRPr lang="pt-PT" b="1">
              <a:solidFill>
                <a:srgbClr val="083763"/>
              </a:solidFill>
              <a:latin typeface="Constantia" pitchFamily="18" charset="0"/>
            </a:endParaRPr>
          </a:p>
        </p:txBody>
      </p:sp>
      <p:sp>
        <p:nvSpPr>
          <p:cNvPr id="8" name="TextBox 7"/>
          <p:cNvSpPr txBox="1"/>
          <p:nvPr/>
        </p:nvSpPr>
        <p:spPr>
          <a:xfrm>
            <a:off x="857250" y="1428750"/>
            <a:ext cx="6786563" cy="1698927"/>
          </a:xfrm>
          <a:prstGeom prst="rect">
            <a:avLst/>
          </a:prstGeom>
          <a:noFill/>
        </p:spPr>
        <p:txBody>
          <a:bodyPr>
            <a:spAutoFit/>
          </a:bodyPr>
          <a:lstStyle/>
          <a:p>
            <a:pPr marL="465138" lvl="1" algn="ctr">
              <a:buClr>
                <a:srgbClr val="FF6600"/>
              </a:buClr>
            </a:pPr>
            <a:endParaRPr lang="en-GB" sz="4000" b="1" i="1" dirty="0">
              <a:solidFill>
                <a:srgbClr val="FF6600"/>
              </a:solidFill>
              <a:effectLst>
                <a:outerShdw blurRad="38100" dist="38100" dir="2700000" algn="tl">
                  <a:srgbClr val="C0C0C0"/>
                </a:outerShdw>
              </a:effectLst>
              <a:latin typeface="Constantia" pitchFamily="18" charset="0"/>
            </a:endParaRPr>
          </a:p>
          <a:p>
            <a:pPr marL="465138" lvl="1" algn="ctr">
              <a:lnSpc>
                <a:spcPct val="80000"/>
              </a:lnSpc>
              <a:buClr>
                <a:srgbClr val="FF9933"/>
              </a:buClr>
            </a:pPr>
            <a:endParaRPr lang="pt-PT" sz="4000" b="1" i="1" dirty="0">
              <a:solidFill>
                <a:srgbClr val="FF6600"/>
              </a:solidFill>
              <a:effectLst>
                <a:outerShdw blurRad="38100" dist="38100" dir="2700000" algn="tl">
                  <a:srgbClr val="C0C0C0"/>
                </a:outerShdw>
              </a:effectLst>
              <a:latin typeface="Constantia" pitchFamily="18" charset="0"/>
            </a:endParaRPr>
          </a:p>
          <a:p>
            <a:pPr marL="465138" lvl="1">
              <a:lnSpc>
                <a:spcPct val="80000"/>
              </a:lnSpc>
              <a:buClr>
                <a:srgbClr val="FF9933"/>
              </a:buClr>
            </a:pPr>
            <a:endParaRPr lang="pt-PT" sz="2000" dirty="0">
              <a:solidFill>
                <a:srgbClr val="083763"/>
              </a:solidFill>
              <a:latin typeface="Constantia" pitchFamily="18" charset="0"/>
            </a:endParaRPr>
          </a:p>
          <a:p>
            <a:pPr marL="465138" lvl="1">
              <a:lnSpc>
                <a:spcPct val="80000"/>
              </a:lnSpc>
              <a:buClr>
                <a:srgbClr val="FF9933"/>
              </a:buClr>
            </a:pPr>
            <a:endParaRPr lang="pt-PT" sz="2000" dirty="0">
              <a:solidFill>
                <a:srgbClr val="083763"/>
              </a:solidFill>
              <a:latin typeface="Constantia" pitchFamily="18" charset="0"/>
            </a:endParaRPr>
          </a:p>
        </p:txBody>
      </p:sp>
      <p:sp>
        <p:nvSpPr>
          <p:cNvPr id="9" name="TextBox 8"/>
          <p:cNvSpPr txBox="1"/>
          <p:nvPr/>
        </p:nvSpPr>
        <p:spPr>
          <a:xfrm>
            <a:off x="1357290" y="4500570"/>
            <a:ext cx="5930900" cy="880241"/>
          </a:xfrm>
          <a:prstGeom prst="rect">
            <a:avLst/>
          </a:prstGeom>
          <a:noFill/>
        </p:spPr>
        <p:txBody>
          <a:bodyPr wrap="square">
            <a:spAutoFit/>
          </a:bodyPr>
          <a:lstStyle/>
          <a:p>
            <a:pPr marL="914400" lvl="1" indent="-457200" algn="ctr" fontAlgn="auto">
              <a:lnSpc>
                <a:spcPct val="80000"/>
              </a:lnSpc>
              <a:spcBef>
                <a:spcPts val="0"/>
              </a:spcBef>
              <a:spcAft>
                <a:spcPts val="0"/>
              </a:spcAft>
              <a:buClr>
                <a:srgbClr val="FF9933"/>
              </a:buClr>
              <a:defRPr/>
            </a:pPr>
            <a:endParaRPr lang="pt-PT" sz="3200" b="1" dirty="0" smtClean="0">
              <a:solidFill>
                <a:schemeClr val="accent1">
                  <a:lumMod val="50000"/>
                </a:schemeClr>
              </a:solidFill>
              <a:latin typeface="+mn-lt"/>
              <a:cs typeface="+mn-cs"/>
            </a:endParaRPr>
          </a:p>
          <a:p>
            <a:pPr marL="914400" lvl="1" indent="-457200" algn="ctr" fontAlgn="auto">
              <a:lnSpc>
                <a:spcPct val="80000"/>
              </a:lnSpc>
              <a:spcBef>
                <a:spcPts val="0"/>
              </a:spcBef>
              <a:spcAft>
                <a:spcPts val="0"/>
              </a:spcAft>
              <a:buClr>
                <a:srgbClr val="FF9933"/>
              </a:buClr>
              <a:defRPr/>
            </a:pPr>
            <a:r>
              <a:rPr lang="pt-PT" sz="3200" b="1" dirty="0" err="1" smtClean="0">
                <a:solidFill>
                  <a:schemeClr val="accent1">
                    <a:lumMod val="50000"/>
                  </a:schemeClr>
                </a:solidFill>
                <a:latin typeface="+mn-lt"/>
                <a:cs typeface="+mn-cs"/>
              </a:rPr>
              <a:t>eurocean@fct.mctes.pt</a:t>
            </a:r>
            <a:endParaRPr lang="pt-PT" sz="3200" b="1" dirty="0">
              <a:solidFill>
                <a:schemeClr val="accent1">
                  <a:lumMod val="50000"/>
                </a:schemeClr>
              </a:solidFill>
              <a:latin typeface="+mn-lt"/>
              <a:cs typeface="+mn-cs"/>
            </a:endParaRPr>
          </a:p>
        </p:txBody>
      </p:sp>
      <p:sp>
        <p:nvSpPr>
          <p:cNvPr id="6" name="Rectangle 5"/>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7" name="Title 1"/>
          <p:cNvSpPr txBox="1">
            <a:spLocks/>
          </p:cNvSpPr>
          <p:nvPr/>
        </p:nvSpPr>
        <p:spPr bwMode="auto">
          <a:xfrm>
            <a:off x="428596" y="1643050"/>
            <a:ext cx="7926387" cy="285751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465138" lvl="1" algn="ctr">
              <a:lnSpc>
                <a:spcPct val="80000"/>
              </a:lnSpc>
              <a:buClr>
                <a:srgbClr val="FF9933"/>
              </a:buClr>
            </a:pPr>
            <a:r>
              <a:rPr lang="pt-PT" sz="6600" b="1" i="1" dirty="0" smtClean="0">
                <a:solidFill>
                  <a:srgbClr val="FF6600"/>
                </a:solidFill>
                <a:effectLst>
                  <a:outerShdw blurRad="38100" dist="38100" dir="2700000" algn="tl">
                    <a:srgbClr val="C0C0C0"/>
                  </a:outerShdw>
                </a:effectLst>
                <a:latin typeface="Constantia" pitchFamily="18" charset="0"/>
              </a:rPr>
              <a:t> </a:t>
            </a:r>
            <a:r>
              <a:rPr lang="pt-PT" sz="66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Thank</a:t>
            </a:r>
            <a:r>
              <a:rPr lang="pt-PT" sz="6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 </a:t>
            </a:r>
            <a:r>
              <a:rPr lang="pt-PT" sz="66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you</a:t>
            </a:r>
            <a:r>
              <a:rPr lang="pt-PT" sz="6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 </a:t>
            </a:r>
          </a:p>
          <a:p>
            <a:pPr marL="465138" lvl="1" algn="ctr">
              <a:lnSpc>
                <a:spcPct val="80000"/>
              </a:lnSpc>
              <a:buClr>
                <a:srgbClr val="FF9933"/>
              </a:buClr>
            </a:pPr>
            <a:endParaRPr lang="pt-PT" sz="6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ndParaRPr>
          </a:p>
          <a:p>
            <a:pPr marL="465138" lvl="1" algn="ctr">
              <a:lnSpc>
                <a:spcPct val="80000"/>
              </a:lnSpc>
              <a:buClr>
                <a:srgbClr val="FF9933"/>
              </a:buClr>
            </a:pPr>
            <a:r>
              <a:rPr lang="pt-PT" sz="6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for </a:t>
            </a:r>
            <a:r>
              <a:rPr lang="pt-PT" sz="66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your</a:t>
            </a:r>
            <a:r>
              <a:rPr lang="pt-PT" sz="6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 </a:t>
            </a:r>
            <a:r>
              <a:rPr lang="pt-PT" sz="6600" b="1" dirty="0" err="1"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attention</a:t>
            </a:r>
            <a:endParaRPr lang="pt-PT" sz="6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ndParaRPr>
          </a:p>
        </p:txBody>
      </p:sp>
      <p:sp>
        <p:nvSpPr>
          <p:cNvPr id="10" name="Slide Number Placeholder 13"/>
          <p:cNvSpPr txBox="1">
            <a:spLocks/>
          </p:cNvSpPr>
          <p:nvPr/>
        </p:nvSpPr>
        <p:spPr>
          <a:xfrm>
            <a:off x="7010432" y="628652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18BF41D-E349-4682-8408-AA8FF3AFACBF}" type="slidenum">
              <a:rPr kumimoji="0" lang="pt-PT"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pt-PT"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285720" y="1000108"/>
            <a:ext cx="7926387" cy="642937"/>
          </a:xfrm>
        </p:spPr>
        <p:txBody>
          <a:bodyPr rtlCol="0">
            <a:noAutofit/>
          </a:bodyPr>
          <a:lstStyle/>
          <a:p>
            <a:pPr algn="l" eaLnBrk="1" fontAlgn="auto" hangingPunct="1">
              <a:spcAft>
                <a:spcPts val="0"/>
              </a:spcAft>
              <a:defRPr/>
            </a:pPr>
            <a:r>
              <a:rPr lang="pt-PT" sz="36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1.Rationale</a:t>
            </a:r>
          </a:p>
        </p:txBody>
      </p:sp>
      <p:sp>
        <p:nvSpPr>
          <p:cNvPr id="3076" name="TextBox 7"/>
          <p:cNvSpPr txBox="1">
            <a:spLocks noChangeArrowheads="1"/>
          </p:cNvSpPr>
          <p:nvPr/>
        </p:nvSpPr>
        <p:spPr bwMode="auto">
          <a:xfrm>
            <a:off x="285750" y="1643050"/>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15" name="Rectangle 1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6" name="Slide Number Placeholder 15"/>
          <p:cNvSpPr>
            <a:spLocks noGrp="1"/>
          </p:cNvSpPr>
          <p:nvPr>
            <p:ph type="sldNum" sz="quarter" idx="12"/>
          </p:nvPr>
        </p:nvSpPr>
        <p:spPr>
          <a:xfrm>
            <a:off x="7010432" y="6215082"/>
            <a:ext cx="2133600" cy="365125"/>
          </a:xfrm>
        </p:spPr>
        <p:txBody>
          <a:bodyPr/>
          <a:lstStyle/>
          <a:p>
            <a:pPr>
              <a:defRPr/>
            </a:pPr>
            <a:fld id="{A18BF41D-E349-4682-8408-AA8FF3AFACBF}" type="slidenum">
              <a:rPr lang="pt-PT" smtClean="0"/>
              <a:pPr>
                <a:defRPr/>
              </a:pPr>
              <a:t>4</a:t>
            </a:fld>
            <a:endParaRPr lang="pt-PT"/>
          </a:p>
        </p:txBody>
      </p:sp>
      <p:sp>
        <p:nvSpPr>
          <p:cNvPr id="17" name="TextBox 16"/>
          <p:cNvSpPr txBox="1"/>
          <p:nvPr/>
        </p:nvSpPr>
        <p:spPr>
          <a:xfrm>
            <a:off x="428596"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INTERNATIONAL  CONTEXT</a:t>
            </a:r>
          </a:p>
        </p:txBody>
      </p:sp>
      <p:sp>
        <p:nvSpPr>
          <p:cNvPr id="22" name="TextBox 21"/>
          <p:cNvSpPr txBox="1"/>
          <p:nvPr/>
        </p:nvSpPr>
        <p:spPr>
          <a:xfrm>
            <a:off x="3286084" y="2500306"/>
            <a:ext cx="5857916" cy="615553"/>
          </a:xfrm>
          <a:prstGeom prst="rect">
            <a:avLst/>
          </a:prstGeom>
          <a:noFill/>
        </p:spPr>
        <p:txBody>
          <a:bodyPr wrap="square" rtlCol="0">
            <a:spAutoFit/>
          </a:bodyPr>
          <a:lstStyle/>
          <a:p>
            <a:r>
              <a:rPr lang="en-GB" b="1" dirty="0" smtClean="0">
                <a:solidFill>
                  <a:srgbClr val="0070C0"/>
                </a:solidFill>
                <a:latin typeface="+mj-lt"/>
              </a:rPr>
              <a:t>Report “The Ocean our Future”</a:t>
            </a:r>
          </a:p>
          <a:p>
            <a:r>
              <a:rPr lang="en-GB" sz="1600" b="1" dirty="0" smtClean="0">
                <a:solidFill>
                  <a:srgbClr val="0070C0"/>
                </a:solidFill>
                <a:latin typeface="+mj-lt"/>
              </a:rPr>
              <a:t>Independent World Commission on the Oceans (1998)</a:t>
            </a:r>
            <a:endParaRPr lang="pt-PT" sz="1600" b="1" dirty="0">
              <a:solidFill>
                <a:srgbClr val="0070C0"/>
              </a:solidFill>
              <a:latin typeface="+mj-lt"/>
            </a:endParaRPr>
          </a:p>
        </p:txBody>
      </p:sp>
      <p:sp>
        <p:nvSpPr>
          <p:cNvPr id="23" name="TextBox 22"/>
          <p:cNvSpPr txBox="1"/>
          <p:nvPr/>
        </p:nvSpPr>
        <p:spPr>
          <a:xfrm>
            <a:off x="3071770" y="3429000"/>
            <a:ext cx="5786510" cy="1477328"/>
          </a:xfrm>
          <a:prstGeom prst="rect">
            <a:avLst/>
          </a:prstGeom>
          <a:noFill/>
        </p:spPr>
        <p:txBody>
          <a:bodyPr wrap="square" rtlCol="0">
            <a:spAutoFit/>
          </a:bodyPr>
          <a:lstStyle/>
          <a:p>
            <a:r>
              <a:rPr lang="en-GB" i="1" dirty="0" smtClean="0">
                <a:solidFill>
                  <a:schemeClr val="tx2"/>
                </a:solidFill>
                <a:latin typeface="+mj-lt"/>
              </a:rPr>
              <a:t>“...how </a:t>
            </a:r>
            <a:r>
              <a:rPr lang="en-GB" i="1" dirty="0" smtClean="0">
                <a:solidFill>
                  <a:schemeClr val="tx2"/>
                </a:solidFill>
                <a:latin typeface="+mj-lt"/>
              </a:rPr>
              <a:t>to transform an aggregate of </a:t>
            </a:r>
            <a:r>
              <a:rPr lang="en-GB" i="1" dirty="0" err="1" smtClean="0">
                <a:solidFill>
                  <a:schemeClr val="tx2"/>
                </a:solidFill>
                <a:latin typeface="+mj-lt"/>
              </a:rPr>
              <a:t>sectoral</a:t>
            </a:r>
            <a:r>
              <a:rPr lang="en-GB" i="1" dirty="0" smtClean="0">
                <a:solidFill>
                  <a:schemeClr val="tx2"/>
                </a:solidFill>
                <a:latin typeface="+mj-lt"/>
              </a:rPr>
              <a:t> institutions existing at the national and international levels into a </a:t>
            </a:r>
            <a:r>
              <a:rPr lang="en-GB" b="1" i="1" dirty="0" smtClean="0">
                <a:solidFill>
                  <a:srgbClr val="0070C0"/>
                </a:solidFill>
                <a:latin typeface="+mj-lt"/>
              </a:rPr>
              <a:t>flexible and dynamic network</a:t>
            </a:r>
            <a:r>
              <a:rPr lang="en-GB" i="1" dirty="0" smtClean="0">
                <a:solidFill>
                  <a:schemeClr val="tx2"/>
                </a:solidFill>
                <a:latin typeface="+mj-lt"/>
              </a:rPr>
              <a:t> that is responsive to the goals of solidarity and sustainability and to our growing knowledge of ecological </a:t>
            </a:r>
            <a:r>
              <a:rPr lang="en-GB" i="1" dirty="0" smtClean="0">
                <a:solidFill>
                  <a:schemeClr val="tx2"/>
                </a:solidFill>
                <a:latin typeface="+mj-lt"/>
              </a:rPr>
              <a:t>linkages.”</a:t>
            </a:r>
            <a:endParaRPr lang="pt-PT" i="1" dirty="0">
              <a:solidFill>
                <a:schemeClr val="tx2"/>
              </a:solidFill>
              <a:latin typeface="+mj-lt"/>
            </a:endParaRPr>
          </a:p>
        </p:txBody>
      </p:sp>
      <p:pic>
        <p:nvPicPr>
          <p:cNvPr id="1026" name="Picture 2" descr="http://earthwatch.unep.net/images/Others%20sources/Oceans.jpg"/>
          <p:cNvPicPr>
            <a:picLocks noChangeAspect="1" noChangeArrowheads="1"/>
          </p:cNvPicPr>
          <p:nvPr/>
        </p:nvPicPr>
        <p:blipFill>
          <a:blip r:embed="rId3" cstate="print"/>
          <a:srcRect/>
          <a:stretch>
            <a:fillRect/>
          </a:stretch>
        </p:blipFill>
        <p:spPr bwMode="auto">
          <a:xfrm>
            <a:off x="714348" y="2547187"/>
            <a:ext cx="2143140" cy="33821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285720" y="1000108"/>
            <a:ext cx="7926387" cy="642937"/>
          </a:xfrm>
        </p:spPr>
        <p:txBody>
          <a:bodyPr rtlCol="0">
            <a:noAutofit/>
          </a:bodyPr>
          <a:lstStyle/>
          <a:p>
            <a:pPr algn="l" eaLnBrk="1" fontAlgn="auto" hangingPunct="1">
              <a:spcAft>
                <a:spcPts val="0"/>
              </a:spcAft>
              <a:defRPr/>
            </a:pP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1.Rationale</a:t>
            </a:r>
          </a:p>
        </p:txBody>
      </p:sp>
      <p:sp>
        <p:nvSpPr>
          <p:cNvPr id="3076" name="TextBox 7"/>
          <p:cNvSpPr txBox="1">
            <a:spLocks noChangeArrowheads="1"/>
          </p:cNvSpPr>
          <p:nvPr/>
        </p:nvSpPr>
        <p:spPr bwMode="auto">
          <a:xfrm>
            <a:off x="285750" y="1643050"/>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15" name="Rectangle 1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6" name="Slide Number Placeholder 15"/>
          <p:cNvSpPr>
            <a:spLocks noGrp="1"/>
          </p:cNvSpPr>
          <p:nvPr>
            <p:ph type="sldNum" sz="quarter" idx="12"/>
          </p:nvPr>
        </p:nvSpPr>
        <p:spPr>
          <a:xfrm>
            <a:off x="7010432" y="6215082"/>
            <a:ext cx="2133600" cy="365125"/>
          </a:xfrm>
        </p:spPr>
        <p:txBody>
          <a:bodyPr/>
          <a:lstStyle/>
          <a:p>
            <a:pPr>
              <a:defRPr/>
            </a:pPr>
            <a:fld id="{A18BF41D-E349-4682-8408-AA8FF3AFACBF}" type="slidenum">
              <a:rPr lang="pt-PT" smtClean="0"/>
              <a:pPr>
                <a:defRPr/>
              </a:pPr>
              <a:t>5</a:t>
            </a:fld>
            <a:endParaRPr lang="pt-PT"/>
          </a:p>
        </p:txBody>
      </p:sp>
      <p:sp>
        <p:nvSpPr>
          <p:cNvPr id="17" name="TextBox 16"/>
          <p:cNvSpPr txBox="1"/>
          <p:nvPr/>
        </p:nvSpPr>
        <p:spPr>
          <a:xfrm>
            <a:off x="500034"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sp>
        <p:nvSpPr>
          <p:cNvPr id="14" name="Rectangle 13"/>
          <p:cNvSpPr/>
          <p:nvPr/>
        </p:nvSpPr>
        <p:spPr>
          <a:xfrm>
            <a:off x="375017" y="3429000"/>
            <a:ext cx="8393965" cy="3416320"/>
          </a:xfrm>
          <a:prstGeom prst="rect">
            <a:avLst/>
          </a:prstGeom>
        </p:spPr>
        <p:txBody>
          <a:bodyPr wrap="square">
            <a:spAutoFit/>
          </a:bodyPr>
          <a:lstStyle/>
          <a:p>
            <a:r>
              <a:rPr lang="en-US" i="1" dirty="0" smtClean="0">
                <a:solidFill>
                  <a:schemeClr val="tx2"/>
                </a:solidFill>
                <a:latin typeface="Calibri" pitchFamily="34" charset="0"/>
              </a:rPr>
              <a:t>This report, which was presented to the European Council for Research on 15th June 2000, </a:t>
            </a:r>
            <a:r>
              <a:rPr lang="en-US" i="1" dirty="0" err="1" smtClean="0">
                <a:solidFill>
                  <a:schemeClr val="tx2"/>
                </a:solidFill>
                <a:latin typeface="Calibri" pitchFamily="34" charset="0"/>
              </a:rPr>
              <a:t>recognised</a:t>
            </a:r>
            <a:r>
              <a:rPr lang="en-US" i="1" dirty="0" smtClean="0">
                <a:solidFill>
                  <a:schemeClr val="tx2"/>
                </a:solidFill>
                <a:latin typeface="Calibri" pitchFamily="34" charset="0"/>
              </a:rPr>
              <a:t> "the </a:t>
            </a:r>
            <a:r>
              <a:rPr lang="en-US" b="1" i="1" dirty="0" smtClean="0">
                <a:solidFill>
                  <a:srgbClr val="FF0000"/>
                </a:solidFill>
                <a:latin typeface="Calibri" pitchFamily="34" charset="0"/>
              </a:rPr>
              <a:t>benefit of a focal point for information on marine science and technology</a:t>
            </a:r>
            <a:r>
              <a:rPr lang="en-US" i="1" dirty="0" smtClean="0">
                <a:solidFill>
                  <a:schemeClr val="tx2"/>
                </a:solidFill>
                <a:latin typeface="Calibri" pitchFamily="34" charset="0"/>
              </a:rPr>
              <a:t>, which could:</a:t>
            </a:r>
          </a:p>
          <a:p>
            <a:pPr>
              <a:buFont typeface="Wingdings" pitchFamily="2" charset="2"/>
              <a:buChar char="§"/>
            </a:pPr>
            <a:r>
              <a:rPr lang="en-US" i="1" dirty="0" smtClean="0">
                <a:solidFill>
                  <a:schemeClr val="tx2"/>
                </a:solidFill>
                <a:latin typeface="Calibri" pitchFamily="34" charset="0"/>
              </a:rPr>
              <a:t>facilitate access to relevant information; </a:t>
            </a:r>
          </a:p>
          <a:p>
            <a:pPr>
              <a:buFont typeface="Wingdings" pitchFamily="2" charset="2"/>
              <a:buChar char="§"/>
            </a:pPr>
            <a:r>
              <a:rPr lang="en-US" i="1" dirty="0" smtClean="0">
                <a:solidFill>
                  <a:schemeClr val="tx2"/>
                </a:solidFill>
                <a:latin typeface="Calibri" pitchFamily="34" charset="0"/>
              </a:rPr>
              <a:t>provide access to and develop marine quantitative indicators, including socio-economic data; </a:t>
            </a:r>
          </a:p>
          <a:p>
            <a:pPr>
              <a:buFont typeface="Wingdings" pitchFamily="2" charset="2"/>
              <a:buChar char="§"/>
            </a:pPr>
            <a:r>
              <a:rPr lang="en-US" i="1" dirty="0" smtClean="0">
                <a:solidFill>
                  <a:schemeClr val="tx2"/>
                </a:solidFill>
                <a:latin typeface="Calibri" pitchFamily="34" charset="0"/>
              </a:rPr>
              <a:t>compile and prepare information on trends on marine S&amp;T; </a:t>
            </a:r>
          </a:p>
          <a:p>
            <a:pPr>
              <a:buFont typeface="Wingdings" pitchFamily="2" charset="2"/>
              <a:buChar char="§"/>
            </a:pPr>
            <a:r>
              <a:rPr lang="en-US" i="1" dirty="0" smtClean="0">
                <a:solidFill>
                  <a:schemeClr val="tx2"/>
                </a:solidFill>
                <a:latin typeface="Calibri" pitchFamily="34" charset="0"/>
              </a:rPr>
              <a:t>help prepare synthesis to decision-makers; </a:t>
            </a:r>
          </a:p>
          <a:p>
            <a:pPr>
              <a:buFont typeface="Wingdings" pitchFamily="2" charset="2"/>
              <a:buChar char="§"/>
            </a:pPr>
            <a:r>
              <a:rPr lang="en-US" i="1" dirty="0" smtClean="0">
                <a:solidFill>
                  <a:schemeClr val="tx2"/>
                </a:solidFill>
                <a:latin typeface="Calibri" pitchFamily="34" charset="0"/>
              </a:rPr>
              <a:t>facilitate access to information to enhance cooperation between scientific and technological institutions, industry and other stakeholders; </a:t>
            </a:r>
          </a:p>
          <a:p>
            <a:pPr>
              <a:buFont typeface="Wingdings" pitchFamily="2" charset="2"/>
              <a:buChar char="§"/>
            </a:pPr>
            <a:r>
              <a:rPr lang="en-US" i="1" dirty="0" smtClean="0">
                <a:solidFill>
                  <a:schemeClr val="tx2"/>
                </a:solidFill>
                <a:latin typeface="Calibri" pitchFamily="34" charset="0"/>
              </a:rPr>
              <a:t>contribute to public awareness and educational programmes on marine issues." </a:t>
            </a:r>
          </a:p>
          <a:p>
            <a:endParaRPr lang="en-US" dirty="0" smtClean="0">
              <a:solidFill>
                <a:schemeClr val="tx2"/>
              </a:solidFill>
              <a:latin typeface="Calibri" pitchFamily="34" charset="0"/>
            </a:endParaRPr>
          </a:p>
        </p:txBody>
      </p:sp>
      <p:sp>
        <p:nvSpPr>
          <p:cNvPr id="19" name="Rectangle 18"/>
          <p:cNvSpPr/>
          <p:nvPr/>
        </p:nvSpPr>
        <p:spPr>
          <a:xfrm>
            <a:off x="2571736" y="2643182"/>
            <a:ext cx="6072230" cy="461665"/>
          </a:xfrm>
          <a:prstGeom prst="rect">
            <a:avLst/>
          </a:prstGeom>
        </p:spPr>
        <p:txBody>
          <a:bodyPr wrap="square">
            <a:spAutoFit/>
          </a:bodyPr>
          <a:lstStyle/>
          <a:p>
            <a:r>
              <a:rPr lang="en-US" sz="1200" dirty="0" smtClean="0">
                <a:solidFill>
                  <a:schemeClr val="tx2"/>
                </a:solidFill>
                <a:latin typeface="Calibri" pitchFamily="34" charset="0"/>
              </a:rPr>
              <a:t>Working Group of governmental experts from 15 European countries brought together at the invitation of the Portuguese Minister for Science and Technology</a:t>
            </a:r>
            <a:endParaRPr lang="pt-PT" sz="1200" dirty="0" smtClean="0">
              <a:solidFill>
                <a:schemeClr val="tx2"/>
              </a:solidFill>
              <a:latin typeface="Calibri" pitchFamily="34" charset="0"/>
            </a:endParaRPr>
          </a:p>
        </p:txBody>
      </p:sp>
      <p:sp>
        <p:nvSpPr>
          <p:cNvPr id="24" name="Rectangle 23"/>
          <p:cNvSpPr/>
          <p:nvPr/>
        </p:nvSpPr>
        <p:spPr>
          <a:xfrm>
            <a:off x="2500298" y="1977086"/>
            <a:ext cx="6643702" cy="646331"/>
          </a:xfrm>
          <a:prstGeom prst="rect">
            <a:avLst/>
          </a:prstGeom>
        </p:spPr>
        <p:txBody>
          <a:bodyPr wrap="square">
            <a:spAutoFit/>
          </a:bodyPr>
          <a:lstStyle/>
          <a:p>
            <a:r>
              <a:rPr lang="pt-PT" b="1" dirty="0" err="1" smtClean="0">
                <a:solidFill>
                  <a:srgbClr val="FF0000"/>
                </a:solidFill>
                <a:latin typeface="Calibri" pitchFamily="34" charset="0"/>
              </a:rPr>
              <a:t>Report</a:t>
            </a:r>
            <a:r>
              <a:rPr lang="pt-PT" b="1" dirty="0" smtClean="0">
                <a:solidFill>
                  <a:srgbClr val="FF0000"/>
                </a:solidFill>
                <a:latin typeface="Calibri" pitchFamily="34" charset="0"/>
              </a:rPr>
              <a:t> “</a:t>
            </a:r>
            <a:r>
              <a:rPr lang="pt-PT" b="1" dirty="0" err="1" smtClean="0">
                <a:solidFill>
                  <a:srgbClr val="FF0000"/>
                </a:solidFill>
                <a:latin typeface="Calibri" pitchFamily="34" charset="0"/>
              </a:rPr>
              <a:t>Towards</a:t>
            </a:r>
            <a:r>
              <a:rPr lang="pt-PT" b="1" dirty="0" smtClean="0">
                <a:solidFill>
                  <a:srgbClr val="FF0000"/>
                </a:solidFill>
                <a:latin typeface="Calibri" pitchFamily="34" charset="0"/>
              </a:rPr>
              <a:t> a </a:t>
            </a:r>
            <a:r>
              <a:rPr lang="pt-PT" b="1" dirty="0" err="1" smtClean="0">
                <a:solidFill>
                  <a:srgbClr val="FF0000"/>
                </a:solidFill>
                <a:latin typeface="Calibri" pitchFamily="34" charset="0"/>
              </a:rPr>
              <a:t>new</a:t>
            </a:r>
            <a:r>
              <a:rPr lang="pt-PT" b="1" dirty="0" smtClean="0">
                <a:solidFill>
                  <a:srgbClr val="FF0000"/>
                </a:solidFill>
                <a:latin typeface="Calibri" pitchFamily="34" charset="0"/>
              </a:rPr>
              <a:t> marine </a:t>
            </a:r>
            <a:r>
              <a:rPr lang="pt-PT" b="1" dirty="0" err="1" smtClean="0">
                <a:solidFill>
                  <a:srgbClr val="FF0000"/>
                </a:solidFill>
                <a:latin typeface="Calibri" pitchFamily="34" charset="0"/>
              </a:rPr>
              <a:t>dimension</a:t>
            </a:r>
            <a:r>
              <a:rPr lang="pt-PT" b="1" dirty="0" smtClean="0">
                <a:solidFill>
                  <a:srgbClr val="FF0000"/>
                </a:solidFill>
                <a:latin typeface="Calibri" pitchFamily="34" charset="0"/>
              </a:rPr>
              <a:t> for </a:t>
            </a:r>
            <a:r>
              <a:rPr lang="pt-PT" b="1" dirty="0" err="1" smtClean="0">
                <a:solidFill>
                  <a:srgbClr val="FF0000"/>
                </a:solidFill>
                <a:latin typeface="Calibri" pitchFamily="34" charset="0"/>
              </a:rPr>
              <a:t>Europe</a:t>
            </a:r>
            <a:r>
              <a:rPr lang="pt-PT" b="1" dirty="0" smtClean="0">
                <a:solidFill>
                  <a:srgbClr val="FF0000"/>
                </a:solidFill>
                <a:latin typeface="Calibri" pitchFamily="34" charset="0"/>
              </a:rPr>
              <a:t> </a:t>
            </a:r>
            <a:r>
              <a:rPr lang="pt-PT" b="1" dirty="0" err="1" smtClean="0">
                <a:solidFill>
                  <a:srgbClr val="FF0000"/>
                </a:solidFill>
                <a:latin typeface="Calibri" pitchFamily="34" charset="0"/>
              </a:rPr>
              <a:t>through</a:t>
            </a:r>
            <a:r>
              <a:rPr lang="pt-PT" b="1" dirty="0" smtClean="0">
                <a:solidFill>
                  <a:srgbClr val="FF0000"/>
                </a:solidFill>
                <a:latin typeface="Calibri" pitchFamily="34" charset="0"/>
              </a:rPr>
              <a:t> </a:t>
            </a:r>
            <a:r>
              <a:rPr lang="pt-PT" b="1" dirty="0" err="1" smtClean="0">
                <a:solidFill>
                  <a:srgbClr val="FF0000"/>
                </a:solidFill>
                <a:latin typeface="Calibri" pitchFamily="34" charset="0"/>
              </a:rPr>
              <a:t>research</a:t>
            </a:r>
            <a:r>
              <a:rPr lang="pt-PT" b="1" dirty="0" smtClean="0">
                <a:solidFill>
                  <a:srgbClr val="FF0000"/>
                </a:solidFill>
                <a:latin typeface="Calibri" pitchFamily="34" charset="0"/>
              </a:rPr>
              <a:t> </a:t>
            </a:r>
            <a:r>
              <a:rPr lang="pt-PT" b="1" dirty="0" err="1" smtClean="0">
                <a:solidFill>
                  <a:srgbClr val="FF0000"/>
                </a:solidFill>
                <a:latin typeface="Calibri" pitchFamily="34" charset="0"/>
              </a:rPr>
              <a:t>and</a:t>
            </a:r>
            <a:r>
              <a:rPr lang="pt-PT" b="1" dirty="0" smtClean="0">
                <a:solidFill>
                  <a:srgbClr val="FF0000"/>
                </a:solidFill>
                <a:latin typeface="Calibri" pitchFamily="34" charset="0"/>
              </a:rPr>
              <a:t> </a:t>
            </a:r>
            <a:r>
              <a:rPr lang="pt-PT" b="1" dirty="0" err="1" smtClean="0">
                <a:solidFill>
                  <a:srgbClr val="FF0000"/>
                </a:solidFill>
                <a:latin typeface="Calibri" pitchFamily="34" charset="0"/>
              </a:rPr>
              <a:t>technological</a:t>
            </a:r>
            <a:r>
              <a:rPr lang="pt-PT" b="1" dirty="0" smtClean="0">
                <a:solidFill>
                  <a:srgbClr val="FF0000"/>
                </a:solidFill>
                <a:latin typeface="Calibri" pitchFamily="34" charset="0"/>
              </a:rPr>
              <a:t> </a:t>
            </a:r>
            <a:r>
              <a:rPr lang="pt-PT" b="1" dirty="0" err="1" smtClean="0">
                <a:solidFill>
                  <a:srgbClr val="FF0000"/>
                </a:solidFill>
                <a:latin typeface="Calibri" pitchFamily="34" charset="0"/>
              </a:rPr>
              <a:t>development</a:t>
            </a:r>
            <a:r>
              <a:rPr lang="pt-PT" b="1" dirty="0" smtClean="0">
                <a:solidFill>
                  <a:srgbClr val="FF0000"/>
                </a:solidFill>
                <a:latin typeface="Calibri" pitchFamily="34" charset="0"/>
              </a:rPr>
              <a:t>”</a:t>
            </a:r>
          </a:p>
        </p:txBody>
      </p:sp>
      <p:pic>
        <p:nvPicPr>
          <p:cNvPr id="37890" name="Picture 2"/>
          <p:cNvPicPr>
            <a:picLocks noChangeAspect="1" noChangeArrowheads="1"/>
          </p:cNvPicPr>
          <p:nvPr/>
        </p:nvPicPr>
        <p:blipFill>
          <a:blip r:embed="rId3" cstate="print"/>
          <a:srcRect/>
          <a:stretch>
            <a:fillRect/>
          </a:stretch>
        </p:blipFill>
        <p:spPr bwMode="auto">
          <a:xfrm>
            <a:off x="1043737" y="2071678"/>
            <a:ext cx="956495"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8BF41D-E349-4682-8408-AA8FF3AFACBF}" type="slidenum">
              <a:rPr lang="pt-PT" smtClean="0"/>
              <a:pPr>
                <a:defRPr/>
              </a:pPr>
              <a:t>6</a:t>
            </a:fld>
            <a:endParaRPr lang="pt-PT"/>
          </a:p>
        </p:txBody>
      </p:sp>
      <p:pic>
        <p:nvPicPr>
          <p:cNvPr id="4"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5" name="Title 1"/>
          <p:cNvSpPr txBox="1">
            <a:spLocks/>
          </p:cNvSpPr>
          <p:nvPr/>
        </p:nvSpPr>
        <p:spPr bwMode="auto">
          <a:xfrm>
            <a:off x="285720" y="1000108"/>
            <a:ext cx="7926387"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1.Rationale</a:t>
            </a:r>
          </a:p>
        </p:txBody>
      </p:sp>
      <p:sp>
        <p:nvSpPr>
          <p:cNvPr id="7" name="Rectangle 6"/>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9" name="TextBox 8"/>
          <p:cNvSpPr txBox="1"/>
          <p:nvPr/>
        </p:nvSpPr>
        <p:spPr>
          <a:xfrm>
            <a:off x="428596"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sp>
        <p:nvSpPr>
          <p:cNvPr id="11" name="Rectangle 10"/>
          <p:cNvSpPr/>
          <p:nvPr/>
        </p:nvSpPr>
        <p:spPr>
          <a:xfrm>
            <a:off x="285720" y="2357430"/>
            <a:ext cx="8858280" cy="3545586"/>
          </a:xfrm>
          <a:prstGeom prst="rect">
            <a:avLst/>
          </a:prstGeom>
        </p:spPr>
        <p:txBody>
          <a:bodyPr wrap="square">
            <a:spAutoFit/>
          </a:bodyPr>
          <a:lstStyle/>
          <a:p>
            <a:pPr marL="457200" indent="-457200" algn="just">
              <a:lnSpc>
                <a:spcPct val="80000"/>
              </a:lnSpc>
              <a:spcAft>
                <a:spcPts val="1200"/>
              </a:spcAft>
              <a:buClr>
                <a:srgbClr val="FF6600"/>
              </a:buClr>
            </a:pPr>
            <a:r>
              <a:rPr lang="pt-PT" b="1" dirty="0" smtClean="0">
                <a:solidFill>
                  <a:srgbClr val="083763"/>
                </a:solidFill>
                <a:latin typeface="Calibri" pitchFamily="34" charset="0"/>
              </a:rPr>
              <a:t>CREATION</a:t>
            </a:r>
            <a:endParaRPr lang="pt-PT" sz="900" b="1" dirty="0" smtClean="0">
              <a:solidFill>
                <a:srgbClr val="083763"/>
              </a:solidFill>
              <a:latin typeface="Calibri" pitchFamily="34" charset="0"/>
            </a:endParaRPr>
          </a:p>
          <a:p>
            <a:pPr marL="457200" indent="-457200">
              <a:spcAft>
                <a:spcPts val="1200"/>
              </a:spcAft>
              <a:buClr>
                <a:srgbClr val="FF6600"/>
              </a:buClr>
              <a:buFont typeface="Wingdings" pitchFamily="2" charset="2"/>
              <a:buChar char="v"/>
            </a:pPr>
            <a:r>
              <a:rPr lang="pt-PT" dirty="0" err="1" smtClean="0">
                <a:solidFill>
                  <a:schemeClr val="accent1">
                    <a:lumMod val="75000"/>
                  </a:schemeClr>
                </a:solidFill>
                <a:latin typeface="Calibri" pitchFamily="34" charset="0"/>
              </a:rPr>
              <a:t>In</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February</a:t>
            </a:r>
            <a:r>
              <a:rPr lang="pt-PT" dirty="0" smtClean="0">
                <a:solidFill>
                  <a:schemeClr val="accent1">
                    <a:lumMod val="75000"/>
                  </a:schemeClr>
                </a:solidFill>
                <a:latin typeface="Calibri" pitchFamily="34" charset="0"/>
              </a:rPr>
              <a:t> 2002 </a:t>
            </a:r>
            <a:r>
              <a:rPr lang="pt-PT" dirty="0" err="1" smtClean="0">
                <a:solidFill>
                  <a:schemeClr val="accent1">
                    <a:lumMod val="75000"/>
                  </a:schemeClr>
                </a:solidFill>
                <a:latin typeface="Calibri" pitchFamily="34" charset="0"/>
              </a:rPr>
              <a:t>the</a:t>
            </a:r>
            <a:r>
              <a:rPr lang="pt-PT" dirty="0" smtClean="0">
                <a:solidFill>
                  <a:schemeClr val="accent1">
                    <a:lumMod val="75000"/>
                  </a:schemeClr>
                </a:solidFill>
                <a:latin typeface="Calibri" pitchFamily="34" charset="0"/>
              </a:rPr>
              <a:t> </a:t>
            </a:r>
            <a:r>
              <a:rPr lang="pt-PT" b="1" dirty="0" err="1" smtClean="0">
                <a:solidFill>
                  <a:schemeClr val="accent6">
                    <a:lumMod val="75000"/>
                  </a:schemeClr>
                </a:solidFill>
                <a:latin typeface="Calibri" pitchFamily="34" charset="0"/>
              </a:rPr>
              <a:t>European</a:t>
            </a:r>
            <a:r>
              <a:rPr lang="pt-PT" b="1" dirty="0" smtClean="0">
                <a:solidFill>
                  <a:schemeClr val="accent6">
                    <a:lumMod val="75000"/>
                  </a:schemeClr>
                </a:solidFill>
                <a:latin typeface="Calibri" pitchFamily="34" charset="0"/>
              </a:rPr>
              <a:t> Centre </a:t>
            </a:r>
            <a:r>
              <a:rPr lang="pt-PT" b="1" dirty="0" err="1" smtClean="0">
                <a:solidFill>
                  <a:schemeClr val="accent6">
                    <a:lumMod val="75000"/>
                  </a:schemeClr>
                </a:solidFill>
                <a:latin typeface="Calibri" pitchFamily="34" charset="0"/>
              </a:rPr>
              <a:t>for</a:t>
            </a:r>
            <a:r>
              <a:rPr lang="pt-PT" b="1" dirty="0" smtClean="0">
                <a:solidFill>
                  <a:schemeClr val="accent6">
                    <a:lumMod val="75000"/>
                  </a:schemeClr>
                </a:solidFill>
                <a:latin typeface="Calibri" pitchFamily="34" charset="0"/>
              </a:rPr>
              <a:t> </a:t>
            </a:r>
            <a:r>
              <a:rPr lang="pt-PT" b="1" dirty="0" err="1" smtClean="0">
                <a:solidFill>
                  <a:schemeClr val="accent6">
                    <a:lumMod val="75000"/>
                  </a:schemeClr>
                </a:solidFill>
                <a:latin typeface="Calibri" pitchFamily="34" charset="0"/>
              </a:rPr>
              <a:t>Information</a:t>
            </a:r>
            <a:r>
              <a:rPr lang="pt-PT" b="1" dirty="0" smtClean="0">
                <a:solidFill>
                  <a:schemeClr val="accent6">
                    <a:lumMod val="75000"/>
                  </a:schemeClr>
                </a:solidFill>
                <a:latin typeface="Calibri" pitchFamily="34" charset="0"/>
              </a:rPr>
              <a:t> </a:t>
            </a:r>
            <a:r>
              <a:rPr lang="pt-PT" b="1" dirty="0" err="1" smtClean="0">
                <a:solidFill>
                  <a:schemeClr val="accent6">
                    <a:lumMod val="75000"/>
                  </a:schemeClr>
                </a:solidFill>
                <a:latin typeface="Calibri" pitchFamily="34" charset="0"/>
              </a:rPr>
              <a:t>on</a:t>
            </a:r>
            <a:r>
              <a:rPr lang="pt-PT" b="1" dirty="0" smtClean="0">
                <a:solidFill>
                  <a:schemeClr val="accent6">
                    <a:lumMod val="75000"/>
                  </a:schemeClr>
                </a:solidFill>
                <a:latin typeface="Calibri" pitchFamily="34" charset="0"/>
              </a:rPr>
              <a:t> Marine </a:t>
            </a:r>
            <a:r>
              <a:rPr lang="pt-PT" b="1" dirty="0" err="1" smtClean="0">
                <a:solidFill>
                  <a:schemeClr val="accent6">
                    <a:lumMod val="75000"/>
                  </a:schemeClr>
                </a:solidFill>
                <a:latin typeface="Calibri" pitchFamily="34" charset="0"/>
              </a:rPr>
              <a:t>Science</a:t>
            </a:r>
            <a:r>
              <a:rPr lang="pt-PT" b="1" dirty="0" smtClean="0">
                <a:solidFill>
                  <a:schemeClr val="accent6">
                    <a:lumMod val="75000"/>
                  </a:schemeClr>
                </a:solidFill>
                <a:latin typeface="Calibri" pitchFamily="34" charset="0"/>
              </a:rPr>
              <a:t> </a:t>
            </a:r>
            <a:r>
              <a:rPr lang="pt-PT" b="1" dirty="0" err="1" smtClean="0">
                <a:solidFill>
                  <a:schemeClr val="accent6">
                    <a:lumMod val="75000"/>
                  </a:schemeClr>
                </a:solidFill>
                <a:latin typeface="Calibri" pitchFamily="34" charset="0"/>
              </a:rPr>
              <a:t>and</a:t>
            </a:r>
            <a:r>
              <a:rPr lang="pt-PT" b="1" dirty="0" smtClean="0">
                <a:solidFill>
                  <a:schemeClr val="accent6">
                    <a:lumMod val="75000"/>
                  </a:schemeClr>
                </a:solidFill>
                <a:latin typeface="Calibri" pitchFamily="34" charset="0"/>
              </a:rPr>
              <a:t> </a:t>
            </a:r>
            <a:r>
              <a:rPr lang="pt-PT" b="1" dirty="0" err="1" smtClean="0">
                <a:solidFill>
                  <a:schemeClr val="accent6">
                    <a:lumMod val="75000"/>
                  </a:schemeClr>
                </a:solidFill>
                <a:latin typeface="Calibri" pitchFamily="34" charset="0"/>
              </a:rPr>
              <a:t>Technology</a:t>
            </a:r>
            <a:r>
              <a:rPr lang="pt-PT" b="1" dirty="0" smtClean="0">
                <a:solidFill>
                  <a:schemeClr val="accent6">
                    <a:lumMod val="75000"/>
                  </a:schemeClr>
                </a:solidFill>
                <a:latin typeface="Calibri" pitchFamily="34" charset="0"/>
              </a:rPr>
              <a:t> </a:t>
            </a:r>
            <a:r>
              <a:rPr lang="pt-PT" dirty="0" err="1" smtClean="0">
                <a:solidFill>
                  <a:schemeClr val="accent1">
                    <a:lumMod val="75000"/>
                  </a:schemeClr>
                </a:solidFill>
                <a:latin typeface="Calibri" pitchFamily="34" charset="0"/>
              </a:rPr>
              <a:t>is</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created</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in</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result</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of</a:t>
            </a:r>
            <a:r>
              <a:rPr lang="pt-PT" dirty="0" smtClean="0">
                <a:solidFill>
                  <a:schemeClr val="accent1">
                    <a:lumMod val="75000"/>
                  </a:schemeClr>
                </a:solidFill>
                <a:latin typeface="Calibri" pitchFamily="34" charset="0"/>
              </a:rPr>
              <a:t> a </a:t>
            </a:r>
            <a:r>
              <a:rPr lang="pt-PT" dirty="0" err="1" smtClean="0">
                <a:solidFill>
                  <a:schemeClr val="accent1">
                    <a:lumMod val="75000"/>
                  </a:schemeClr>
                </a:solidFill>
                <a:latin typeface="Calibri" pitchFamily="34" charset="0"/>
              </a:rPr>
              <a:t>joint</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French-Portuguese</a:t>
            </a:r>
            <a:r>
              <a:rPr lang="pt-PT" dirty="0" smtClean="0">
                <a:solidFill>
                  <a:schemeClr val="accent1">
                    <a:lumMod val="75000"/>
                  </a:schemeClr>
                </a:solidFill>
                <a:latin typeface="Calibri" pitchFamily="34" charset="0"/>
              </a:rPr>
              <a:t> </a:t>
            </a:r>
            <a:r>
              <a:rPr lang="pt-PT" dirty="0" err="1" smtClean="0">
                <a:solidFill>
                  <a:schemeClr val="accent1">
                    <a:lumMod val="75000"/>
                  </a:schemeClr>
                </a:solidFill>
                <a:latin typeface="Calibri" pitchFamily="34" charset="0"/>
              </a:rPr>
              <a:t>initiative</a:t>
            </a:r>
            <a:r>
              <a:rPr lang="en-US" dirty="0" smtClean="0">
                <a:solidFill>
                  <a:schemeClr val="accent1">
                    <a:lumMod val="75000"/>
                  </a:schemeClr>
                </a:solidFill>
                <a:latin typeface="Calibri" pitchFamily="34" charset="0"/>
              </a:rPr>
              <a:t> aiming to implement the recommendations of the report "Towards a new marine dimension for Europe through research and technological development.</a:t>
            </a:r>
          </a:p>
          <a:p>
            <a:pPr marL="457200" indent="-457200" algn="just">
              <a:spcAft>
                <a:spcPts val="1200"/>
              </a:spcAft>
              <a:buClr>
                <a:srgbClr val="FF6600"/>
              </a:buClr>
            </a:pPr>
            <a:r>
              <a:rPr lang="pt-PT" b="1" dirty="0" smtClean="0">
                <a:solidFill>
                  <a:srgbClr val="083763"/>
                </a:solidFill>
                <a:latin typeface="Calibri" pitchFamily="34" charset="0"/>
              </a:rPr>
              <a:t>OBJECTIVES</a:t>
            </a:r>
          </a:p>
          <a:p>
            <a:pPr marL="457200" indent="-457200" algn="just">
              <a:spcAft>
                <a:spcPts val="0"/>
              </a:spcAft>
              <a:buClr>
                <a:srgbClr val="FF6600"/>
              </a:buClr>
              <a:buFont typeface="Wingdings" pitchFamily="2" charset="2"/>
              <a:buChar char="v"/>
            </a:pPr>
            <a:r>
              <a:rPr lang="en-GB" dirty="0" smtClean="0">
                <a:solidFill>
                  <a:schemeClr val="accent1">
                    <a:lumMod val="75000"/>
                  </a:schemeClr>
                </a:solidFill>
                <a:latin typeface="Calibri" pitchFamily="34" charset="0"/>
              </a:rPr>
              <a:t>To</a:t>
            </a:r>
            <a:r>
              <a:rPr lang="en-GB" dirty="0" smtClean="0">
                <a:solidFill>
                  <a:srgbClr val="083763"/>
                </a:solidFill>
                <a:latin typeface="Calibri" pitchFamily="34" charset="0"/>
              </a:rPr>
              <a:t> </a:t>
            </a:r>
            <a:r>
              <a:rPr lang="en-GB" b="1" dirty="0" smtClean="0">
                <a:solidFill>
                  <a:schemeClr val="accent6">
                    <a:lumMod val="75000"/>
                  </a:schemeClr>
                </a:solidFill>
                <a:latin typeface="Calibri" pitchFamily="34" charset="0"/>
              </a:rPr>
              <a:t>facilitate access </a:t>
            </a:r>
            <a:r>
              <a:rPr lang="en-GB" dirty="0" smtClean="0">
                <a:solidFill>
                  <a:schemeClr val="accent1">
                    <a:lumMod val="75000"/>
                  </a:schemeClr>
                </a:solidFill>
                <a:latin typeface="Calibri" pitchFamily="34" charset="0"/>
              </a:rPr>
              <a:t>to and to compile relevant  </a:t>
            </a:r>
            <a:r>
              <a:rPr lang="en-GB" b="1" dirty="0" smtClean="0">
                <a:solidFill>
                  <a:schemeClr val="accent6">
                    <a:lumMod val="75000"/>
                  </a:schemeClr>
                </a:solidFill>
                <a:latin typeface="Calibri" pitchFamily="34" charset="0"/>
              </a:rPr>
              <a:t>information</a:t>
            </a:r>
            <a:r>
              <a:rPr lang="en-GB" dirty="0" smtClean="0">
                <a:solidFill>
                  <a:srgbClr val="083763"/>
                </a:solidFill>
                <a:latin typeface="Calibri" pitchFamily="34" charset="0"/>
              </a:rPr>
              <a:t> </a:t>
            </a:r>
            <a:r>
              <a:rPr lang="en-GB" dirty="0" smtClean="0">
                <a:solidFill>
                  <a:schemeClr val="accent1">
                    <a:lumMod val="75000"/>
                  </a:schemeClr>
                </a:solidFill>
                <a:latin typeface="Calibri" pitchFamily="34" charset="0"/>
              </a:rPr>
              <a:t>on marine science and technology at national and European levels.</a:t>
            </a:r>
          </a:p>
          <a:p>
            <a:pPr marL="457200" indent="-457200" algn="just">
              <a:spcAft>
                <a:spcPts val="0"/>
              </a:spcAft>
              <a:buClr>
                <a:srgbClr val="FF6600"/>
              </a:buClr>
              <a:buFont typeface="Wingdings" pitchFamily="2" charset="2"/>
              <a:buChar char="v"/>
            </a:pPr>
            <a:r>
              <a:rPr lang="en-GB" dirty="0" smtClean="0">
                <a:solidFill>
                  <a:schemeClr val="accent1">
                    <a:lumMod val="75000"/>
                  </a:schemeClr>
                </a:solidFill>
                <a:latin typeface="Calibri" pitchFamily="34" charset="0"/>
              </a:rPr>
              <a:t>To </a:t>
            </a:r>
            <a:r>
              <a:rPr lang="en-GB" b="1" dirty="0" smtClean="0">
                <a:solidFill>
                  <a:schemeClr val="accent6">
                    <a:lumMod val="75000"/>
                  </a:schemeClr>
                </a:solidFill>
                <a:latin typeface="Calibri" pitchFamily="34" charset="0"/>
              </a:rPr>
              <a:t>encourage communication</a:t>
            </a:r>
            <a:r>
              <a:rPr lang="en-GB" dirty="0" smtClean="0">
                <a:solidFill>
                  <a:schemeClr val="accent1">
                    <a:lumMod val="75000"/>
                  </a:schemeClr>
                </a:solidFill>
                <a:latin typeface="Calibri" pitchFamily="34" charset="0"/>
              </a:rPr>
              <a:t> and </a:t>
            </a:r>
            <a:r>
              <a:rPr lang="en-GB" b="1" dirty="0" smtClean="0">
                <a:solidFill>
                  <a:schemeClr val="accent6">
                    <a:lumMod val="75000"/>
                  </a:schemeClr>
                </a:solidFill>
                <a:latin typeface="Calibri" pitchFamily="34" charset="0"/>
              </a:rPr>
              <a:t>cooperation</a:t>
            </a:r>
            <a:r>
              <a:rPr lang="en-GB" dirty="0" smtClean="0">
                <a:solidFill>
                  <a:schemeClr val="accent1">
                    <a:lumMod val="75000"/>
                  </a:schemeClr>
                </a:solidFill>
                <a:latin typeface="Calibri" pitchFamily="34" charset="0"/>
              </a:rPr>
              <a:t> between the European organisations with activities in marine research.</a:t>
            </a:r>
          </a:p>
          <a:p>
            <a:pPr marL="457200" indent="-457200" algn="just">
              <a:spcAft>
                <a:spcPts val="0"/>
              </a:spcAft>
              <a:buClr>
                <a:srgbClr val="FF6600"/>
              </a:buClr>
              <a:buFont typeface="Wingdings" pitchFamily="2" charset="2"/>
              <a:buChar char="v"/>
            </a:pPr>
            <a:r>
              <a:rPr lang="en-GB" dirty="0" smtClean="0">
                <a:solidFill>
                  <a:schemeClr val="accent1">
                    <a:lumMod val="75000"/>
                  </a:schemeClr>
                </a:solidFill>
                <a:latin typeface="Calibri" pitchFamily="34" charset="0"/>
              </a:rPr>
              <a:t>To prepare analyses, reports and other products.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6146" name="Title 1"/>
          <p:cNvSpPr>
            <a:spLocks noGrp="1"/>
          </p:cNvSpPr>
          <p:nvPr>
            <p:ph type="ctrTitle" idx="4294967295"/>
          </p:nvPr>
        </p:nvSpPr>
        <p:spPr>
          <a:xfrm>
            <a:off x="285720" y="1000108"/>
            <a:ext cx="7926387" cy="642937"/>
          </a:xfrm>
        </p:spPr>
        <p:txBody>
          <a:bodyPr rtlCol="0">
            <a:noAutofit/>
          </a:bodyPr>
          <a:lstStyle/>
          <a:p>
            <a:pPr algn="l" eaLnBrk="1" fontAlgn="auto" hangingPunct="1">
              <a:spcAft>
                <a:spcPts val="0"/>
              </a:spcAft>
              <a:defRPr/>
            </a:pPr>
            <a:r>
              <a:rPr lang="pt-PT" sz="32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a typeface="+mn-ea"/>
                <a:cs typeface="Arial" charset="0"/>
              </a:rPr>
              <a:t>1.Rationale</a:t>
            </a:r>
          </a:p>
        </p:txBody>
      </p:sp>
      <p:sp>
        <p:nvSpPr>
          <p:cNvPr id="3076" name="TextBox 7"/>
          <p:cNvSpPr txBox="1">
            <a:spLocks noChangeArrowheads="1"/>
          </p:cNvSpPr>
          <p:nvPr/>
        </p:nvSpPr>
        <p:spPr bwMode="auto">
          <a:xfrm>
            <a:off x="285750" y="1643050"/>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graphicFrame>
        <p:nvGraphicFramePr>
          <p:cNvPr id="7" name="Diagram 6"/>
          <p:cNvGraphicFramePr/>
          <p:nvPr/>
        </p:nvGraphicFramePr>
        <p:xfrm>
          <a:off x="250001" y="1928802"/>
          <a:ext cx="8643998"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286380" y="2071678"/>
            <a:ext cx="3857620" cy="646331"/>
          </a:xfrm>
          <a:prstGeom prst="rect">
            <a:avLst/>
          </a:prstGeom>
          <a:noFill/>
        </p:spPr>
        <p:txBody>
          <a:bodyPr wrap="square" rtlCol="0">
            <a:spAutoFit/>
          </a:bodyPr>
          <a:lstStyle/>
          <a:p>
            <a:r>
              <a:rPr lang="en-GB" b="1" dirty="0" smtClean="0">
                <a:solidFill>
                  <a:schemeClr val="accent1">
                    <a:lumMod val="75000"/>
                  </a:schemeClr>
                </a:solidFill>
                <a:latin typeface="+mj-lt"/>
              </a:rPr>
              <a:t>An Integrated Maritime Policy for the European Union </a:t>
            </a:r>
            <a:r>
              <a:rPr lang="pt-PT" sz="1400" dirty="0" smtClean="0">
                <a:solidFill>
                  <a:schemeClr val="accent1">
                    <a:lumMod val="75000"/>
                  </a:schemeClr>
                </a:solidFill>
                <a:latin typeface="+mj-lt"/>
              </a:rPr>
              <a:t>(</a:t>
            </a:r>
            <a:r>
              <a:rPr lang="pt-PT" sz="1400" dirty="0" err="1" smtClean="0">
                <a:solidFill>
                  <a:schemeClr val="accent1">
                    <a:lumMod val="75000"/>
                  </a:schemeClr>
                </a:solidFill>
                <a:latin typeface="+mj-lt"/>
              </a:rPr>
              <a:t>October</a:t>
            </a:r>
            <a:r>
              <a:rPr lang="pt-PT" sz="1400" dirty="0" smtClean="0">
                <a:solidFill>
                  <a:schemeClr val="accent1">
                    <a:lumMod val="75000"/>
                  </a:schemeClr>
                </a:solidFill>
                <a:latin typeface="+mj-lt"/>
              </a:rPr>
              <a:t> 2007)</a:t>
            </a:r>
            <a:endParaRPr lang="pt-PT" sz="1400" dirty="0">
              <a:solidFill>
                <a:schemeClr val="accent1">
                  <a:lumMod val="75000"/>
                </a:schemeClr>
              </a:solidFill>
              <a:latin typeface="+mj-lt"/>
            </a:endParaRPr>
          </a:p>
        </p:txBody>
      </p:sp>
      <p:sp>
        <p:nvSpPr>
          <p:cNvPr id="11" name="TextBox 10"/>
          <p:cNvSpPr txBox="1"/>
          <p:nvPr/>
        </p:nvSpPr>
        <p:spPr>
          <a:xfrm>
            <a:off x="5286380" y="3558605"/>
            <a:ext cx="3857620" cy="584775"/>
          </a:xfrm>
          <a:prstGeom prst="rect">
            <a:avLst/>
          </a:prstGeom>
          <a:noFill/>
        </p:spPr>
        <p:txBody>
          <a:bodyPr wrap="square" rtlCol="0">
            <a:spAutoFit/>
          </a:bodyPr>
          <a:lstStyle/>
          <a:p>
            <a:r>
              <a:rPr lang="pt-PT" b="1" dirty="0">
                <a:solidFill>
                  <a:schemeClr val="accent1">
                    <a:lumMod val="75000"/>
                  </a:schemeClr>
                </a:solidFill>
                <a:latin typeface="Calibri" pitchFamily="34" charset="0"/>
              </a:rPr>
              <a:t>Marine </a:t>
            </a:r>
            <a:r>
              <a:rPr lang="pt-PT" b="1" dirty="0" err="1">
                <a:solidFill>
                  <a:schemeClr val="accent1">
                    <a:lumMod val="75000"/>
                  </a:schemeClr>
                </a:solidFill>
                <a:latin typeface="Calibri" pitchFamily="34" charset="0"/>
              </a:rPr>
              <a:t>Strategy</a:t>
            </a:r>
            <a:r>
              <a:rPr lang="pt-PT" b="1" dirty="0">
                <a:solidFill>
                  <a:schemeClr val="accent1">
                    <a:lumMod val="75000"/>
                  </a:schemeClr>
                </a:solidFill>
                <a:latin typeface="Calibri" pitchFamily="34" charset="0"/>
              </a:rPr>
              <a:t> </a:t>
            </a:r>
            <a:r>
              <a:rPr lang="pt-PT" b="1" dirty="0" err="1">
                <a:solidFill>
                  <a:schemeClr val="accent1">
                    <a:lumMod val="75000"/>
                  </a:schemeClr>
                </a:solidFill>
                <a:latin typeface="Calibri" pitchFamily="34" charset="0"/>
              </a:rPr>
              <a:t>Framework</a:t>
            </a:r>
            <a:r>
              <a:rPr lang="pt-PT" b="1" dirty="0">
                <a:solidFill>
                  <a:schemeClr val="accent1">
                    <a:lumMod val="75000"/>
                  </a:schemeClr>
                </a:solidFill>
                <a:latin typeface="Calibri" pitchFamily="34" charset="0"/>
              </a:rPr>
              <a:t> </a:t>
            </a:r>
            <a:r>
              <a:rPr lang="pt-PT" b="1" dirty="0" err="1">
                <a:solidFill>
                  <a:schemeClr val="accent1">
                    <a:lumMod val="75000"/>
                  </a:schemeClr>
                </a:solidFill>
                <a:latin typeface="Calibri" pitchFamily="34" charset="0"/>
              </a:rPr>
              <a:t>Directive</a:t>
            </a:r>
            <a:r>
              <a:rPr lang="pt-PT" b="1" dirty="0">
                <a:solidFill>
                  <a:schemeClr val="accent1">
                    <a:lumMod val="75000"/>
                  </a:schemeClr>
                </a:solidFill>
                <a:latin typeface="Calibri" pitchFamily="34" charset="0"/>
              </a:rPr>
              <a:t> </a:t>
            </a:r>
            <a:r>
              <a:rPr lang="pt-PT" sz="1400" dirty="0" smtClean="0">
                <a:solidFill>
                  <a:schemeClr val="accent1">
                    <a:lumMod val="75000"/>
                  </a:schemeClr>
                </a:solidFill>
                <a:latin typeface="Calibri" pitchFamily="34" charset="0"/>
              </a:rPr>
              <a:t>(</a:t>
            </a:r>
            <a:r>
              <a:rPr lang="pt-PT" sz="1400" dirty="0" err="1" smtClean="0">
                <a:solidFill>
                  <a:schemeClr val="accent1">
                    <a:lumMod val="75000"/>
                  </a:schemeClr>
                </a:solidFill>
                <a:latin typeface="Calibri" pitchFamily="34" charset="0"/>
              </a:rPr>
              <a:t>June</a:t>
            </a:r>
            <a:r>
              <a:rPr lang="pt-PT" sz="1400" dirty="0" smtClean="0">
                <a:solidFill>
                  <a:schemeClr val="accent1">
                    <a:lumMod val="75000"/>
                  </a:schemeClr>
                </a:solidFill>
                <a:latin typeface="Calibri" pitchFamily="34" charset="0"/>
              </a:rPr>
              <a:t> 2008</a:t>
            </a:r>
            <a:r>
              <a:rPr lang="pt-PT" sz="1400" dirty="0" smtClean="0">
                <a:solidFill>
                  <a:schemeClr val="accent1">
                    <a:lumMod val="75000"/>
                  </a:schemeClr>
                </a:solidFill>
              </a:rPr>
              <a:t>)</a:t>
            </a:r>
            <a:endParaRPr lang="pt-PT" sz="1400" dirty="0">
              <a:solidFill>
                <a:schemeClr val="accent1">
                  <a:lumMod val="75000"/>
                </a:schemeClr>
              </a:solidFill>
            </a:endParaRPr>
          </a:p>
        </p:txBody>
      </p:sp>
      <p:sp>
        <p:nvSpPr>
          <p:cNvPr id="12" name="Right Arrow 11"/>
          <p:cNvSpPr/>
          <p:nvPr/>
        </p:nvSpPr>
        <p:spPr>
          <a:xfrm>
            <a:off x="4643438" y="2214554"/>
            <a:ext cx="571504" cy="428628"/>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ight Arrow 13"/>
          <p:cNvSpPr/>
          <p:nvPr/>
        </p:nvSpPr>
        <p:spPr>
          <a:xfrm>
            <a:off x="4643438" y="3701481"/>
            <a:ext cx="571504" cy="428628"/>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Rectangle 14"/>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6" name="Slide Number Placeholder 15"/>
          <p:cNvSpPr>
            <a:spLocks noGrp="1"/>
          </p:cNvSpPr>
          <p:nvPr>
            <p:ph type="sldNum" sz="quarter" idx="12"/>
          </p:nvPr>
        </p:nvSpPr>
        <p:spPr>
          <a:xfrm>
            <a:off x="7010432" y="6215082"/>
            <a:ext cx="2133600" cy="365125"/>
          </a:xfrm>
        </p:spPr>
        <p:txBody>
          <a:bodyPr/>
          <a:lstStyle/>
          <a:p>
            <a:pPr>
              <a:defRPr/>
            </a:pPr>
            <a:fld id="{A18BF41D-E349-4682-8408-AA8FF3AFACBF}" type="slidenum">
              <a:rPr lang="pt-PT" smtClean="0"/>
              <a:pPr>
                <a:defRPr/>
              </a:pPr>
              <a:t>7</a:t>
            </a:fld>
            <a:endParaRPr lang="pt-PT"/>
          </a:p>
        </p:txBody>
      </p:sp>
      <p:sp>
        <p:nvSpPr>
          <p:cNvPr id="17" name="TextBox 16"/>
          <p:cNvSpPr txBox="1"/>
          <p:nvPr/>
        </p:nvSpPr>
        <p:spPr>
          <a:xfrm>
            <a:off x="357158" y="1643050"/>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sp>
        <p:nvSpPr>
          <p:cNvPr id="18" name="TextBox 17"/>
          <p:cNvSpPr txBox="1"/>
          <p:nvPr/>
        </p:nvSpPr>
        <p:spPr>
          <a:xfrm>
            <a:off x="5357850" y="5143512"/>
            <a:ext cx="3857620" cy="646331"/>
          </a:xfrm>
          <a:prstGeom prst="rect">
            <a:avLst/>
          </a:prstGeom>
          <a:noFill/>
        </p:spPr>
        <p:txBody>
          <a:bodyPr wrap="square" rtlCol="0">
            <a:spAutoFit/>
          </a:bodyPr>
          <a:lstStyle/>
          <a:p>
            <a:r>
              <a:rPr lang="en-GB" b="1" dirty="0">
                <a:solidFill>
                  <a:schemeClr val="accent1">
                    <a:lumMod val="75000"/>
                  </a:schemeClr>
                </a:solidFill>
                <a:latin typeface="Calibri" pitchFamily="34" charset="0"/>
              </a:rPr>
              <a:t>EU Strategy for Marine and Maritime </a:t>
            </a:r>
            <a:r>
              <a:rPr lang="en-GB" b="1" dirty="0" smtClean="0">
                <a:solidFill>
                  <a:schemeClr val="accent1">
                    <a:lumMod val="75000"/>
                  </a:schemeClr>
                </a:solidFill>
                <a:latin typeface="Calibri" pitchFamily="34" charset="0"/>
              </a:rPr>
              <a:t>Research </a:t>
            </a:r>
            <a:r>
              <a:rPr lang="pt-PT" sz="1400" dirty="0" smtClean="0">
                <a:solidFill>
                  <a:schemeClr val="accent1">
                    <a:lumMod val="75000"/>
                  </a:schemeClr>
                </a:solidFill>
                <a:latin typeface="Calibri" pitchFamily="34" charset="0"/>
              </a:rPr>
              <a:t>(</a:t>
            </a:r>
            <a:r>
              <a:rPr lang="pt-PT" sz="1400" dirty="0" err="1" smtClean="0">
                <a:solidFill>
                  <a:schemeClr val="accent1">
                    <a:lumMod val="75000"/>
                  </a:schemeClr>
                </a:solidFill>
                <a:latin typeface="Calibri" pitchFamily="34" charset="0"/>
              </a:rPr>
              <a:t>September</a:t>
            </a:r>
            <a:r>
              <a:rPr lang="pt-PT" sz="1400" dirty="0" smtClean="0">
                <a:solidFill>
                  <a:schemeClr val="accent1">
                    <a:lumMod val="75000"/>
                  </a:schemeClr>
                </a:solidFill>
                <a:latin typeface="Calibri" pitchFamily="34" charset="0"/>
              </a:rPr>
              <a:t> 2008</a:t>
            </a:r>
            <a:r>
              <a:rPr lang="pt-PT" sz="1400" dirty="0" smtClean="0">
                <a:solidFill>
                  <a:schemeClr val="accent1">
                    <a:lumMod val="75000"/>
                  </a:schemeClr>
                </a:solidFill>
              </a:rPr>
              <a:t>)</a:t>
            </a:r>
            <a:endParaRPr lang="pt-PT" sz="1400" dirty="0">
              <a:solidFill>
                <a:schemeClr val="accent1">
                  <a:lumMod val="75000"/>
                </a:schemeClr>
              </a:solidFill>
            </a:endParaRPr>
          </a:p>
        </p:txBody>
      </p:sp>
      <p:sp>
        <p:nvSpPr>
          <p:cNvPr id="19" name="Right Arrow 18"/>
          <p:cNvSpPr/>
          <p:nvPr/>
        </p:nvSpPr>
        <p:spPr>
          <a:xfrm>
            <a:off x="4714908" y="5286388"/>
            <a:ext cx="571504" cy="428628"/>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3"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2000"/>
                                        <p:tgtEl>
                                          <p:spTgt spid="14"/>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2000"/>
                                        <p:tgtEl>
                                          <p:spTgt spid="19"/>
                                        </p:tgtEl>
                                      </p:cBhvr>
                                    </p:animEffect>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3">
        <p:bldAsOne/>
      </p:bldGraphic>
      <p:bldP spid="8" grpId="0"/>
      <p:bldP spid="11" grpId="0"/>
      <p:bldP spid="12" grpId="0" animBg="1"/>
      <p:bldP spid="14" grpId="0" animBg="1"/>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643050"/>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8" name="TextBox 7"/>
          <p:cNvSpPr txBox="1"/>
          <p:nvPr/>
        </p:nvSpPr>
        <p:spPr>
          <a:xfrm>
            <a:off x="2428860" y="2416726"/>
            <a:ext cx="6500858" cy="369332"/>
          </a:xfrm>
          <a:prstGeom prst="rect">
            <a:avLst/>
          </a:prstGeom>
          <a:noFill/>
        </p:spPr>
        <p:txBody>
          <a:bodyPr wrap="square" rtlCol="0">
            <a:spAutoFit/>
          </a:bodyPr>
          <a:lstStyle/>
          <a:p>
            <a:r>
              <a:rPr lang="en-GB" b="1" dirty="0" smtClean="0">
                <a:solidFill>
                  <a:schemeClr val="accent1">
                    <a:lumMod val="75000"/>
                  </a:schemeClr>
                </a:solidFill>
                <a:latin typeface="+mj-lt"/>
              </a:rPr>
              <a:t>An Integrated Maritime Policy for the European Union </a:t>
            </a:r>
            <a:r>
              <a:rPr lang="pt-PT" sz="1400" dirty="0" smtClean="0">
                <a:solidFill>
                  <a:schemeClr val="accent1">
                    <a:lumMod val="75000"/>
                  </a:schemeClr>
                </a:solidFill>
                <a:latin typeface="+mj-lt"/>
              </a:rPr>
              <a:t>(</a:t>
            </a:r>
            <a:r>
              <a:rPr lang="pt-PT" sz="1400" dirty="0" err="1" smtClean="0">
                <a:solidFill>
                  <a:schemeClr val="accent1">
                    <a:lumMod val="75000"/>
                  </a:schemeClr>
                </a:solidFill>
                <a:latin typeface="+mj-lt"/>
              </a:rPr>
              <a:t>October</a:t>
            </a:r>
            <a:r>
              <a:rPr lang="pt-PT" sz="1400" dirty="0" smtClean="0">
                <a:solidFill>
                  <a:schemeClr val="accent1">
                    <a:lumMod val="75000"/>
                  </a:schemeClr>
                </a:solidFill>
                <a:latin typeface="+mj-lt"/>
              </a:rPr>
              <a:t> 2007)</a:t>
            </a:r>
            <a:endParaRPr lang="pt-PT" sz="1400" dirty="0">
              <a:solidFill>
                <a:schemeClr val="accent1">
                  <a:lumMod val="75000"/>
                </a:schemeClr>
              </a:solidFill>
              <a:latin typeface="+mj-lt"/>
            </a:endParaRPr>
          </a:p>
        </p:txBody>
      </p:sp>
      <p:grpSp>
        <p:nvGrpSpPr>
          <p:cNvPr id="15" name="Group 14"/>
          <p:cNvGrpSpPr/>
          <p:nvPr/>
        </p:nvGrpSpPr>
        <p:grpSpPr>
          <a:xfrm>
            <a:off x="357158" y="1837285"/>
            <a:ext cx="1928826" cy="1234525"/>
            <a:chOff x="2321754" y="54375"/>
            <a:chExt cx="1975085" cy="1234525"/>
          </a:xfrm>
        </p:grpSpPr>
        <p:sp>
          <p:nvSpPr>
            <p:cNvPr id="16" name="Rounded Rectangle 15"/>
            <p:cNvSpPr/>
            <p:nvPr/>
          </p:nvSpPr>
          <p:spPr>
            <a:xfrm>
              <a:off x="2321754" y="164313"/>
              <a:ext cx="1975085" cy="1124587"/>
            </a:xfrm>
            <a:prstGeom prst="roundRect">
              <a:avLst>
                <a:gd name="adj" fmla="val 10000"/>
              </a:avLst>
            </a:prstGeom>
            <a:solidFill>
              <a:schemeClr val="accent5">
                <a:lumMod val="75000"/>
              </a:schemeClr>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7" name="Rounded Rectangle 4"/>
            <p:cNvSpPr/>
            <p:nvPr/>
          </p:nvSpPr>
          <p:spPr>
            <a:xfrm>
              <a:off x="2354692" y="54375"/>
              <a:ext cx="1909209" cy="1058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t-PT" sz="2400" kern="1200" dirty="0" smtClean="0"/>
                <a:t>DG </a:t>
              </a:r>
              <a:r>
                <a:rPr lang="pt-PT" sz="2400" kern="1200" dirty="0" err="1" smtClean="0"/>
                <a:t>Mare</a:t>
              </a:r>
              <a:endParaRPr lang="pt-PT" sz="2400" kern="1200" dirty="0"/>
            </a:p>
          </p:txBody>
        </p:sp>
      </p:grpSp>
      <p:sp>
        <p:nvSpPr>
          <p:cNvPr id="10" name="TextBox 9"/>
          <p:cNvSpPr txBox="1"/>
          <p:nvPr/>
        </p:nvSpPr>
        <p:spPr>
          <a:xfrm>
            <a:off x="285720" y="3429000"/>
            <a:ext cx="8572560" cy="2031325"/>
          </a:xfrm>
          <a:prstGeom prst="rect">
            <a:avLst/>
          </a:prstGeom>
          <a:noFill/>
        </p:spPr>
        <p:txBody>
          <a:bodyPr wrap="square" rtlCol="0">
            <a:spAutoFit/>
          </a:bodyPr>
          <a:lstStyle/>
          <a:p>
            <a:r>
              <a:rPr lang="en-GB" dirty="0" smtClean="0">
                <a:solidFill>
                  <a:schemeClr val="tx2"/>
                </a:solidFill>
                <a:latin typeface="Calibri" pitchFamily="34" charset="0"/>
              </a:rPr>
              <a:t>“</a:t>
            </a:r>
            <a:r>
              <a:rPr lang="en-GB" i="1" dirty="0" smtClean="0">
                <a:solidFill>
                  <a:schemeClr val="tx2"/>
                </a:solidFill>
                <a:latin typeface="Calibri" pitchFamily="34" charset="0"/>
              </a:rPr>
              <a:t>Strengthening the </a:t>
            </a:r>
            <a:r>
              <a:rPr lang="en-GB" b="1" i="1" dirty="0" smtClean="0">
                <a:solidFill>
                  <a:schemeClr val="accent5">
                    <a:lumMod val="75000"/>
                  </a:schemeClr>
                </a:solidFill>
                <a:latin typeface="Calibri" pitchFamily="34" charset="0"/>
              </a:rPr>
              <a:t>interdisciplinary approach to marine science </a:t>
            </a:r>
            <a:r>
              <a:rPr lang="en-GB" i="1" dirty="0" smtClean="0">
                <a:solidFill>
                  <a:schemeClr val="tx2"/>
                </a:solidFill>
                <a:latin typeface="Calibri" pitchFamily="34" charset="0"/>
              </a:rPr>
              <a:t>can help us better understand the interactions between maritime activities, and will therefore be an indispensable component of an integrated maritime policy</a:t>
            </a:r>
            <a:r>
              <a:rPr lang="en-GB" dirty="0" smtClean="0">
                <a:solidFill>
                  <a:schemeClr val="tx2"/>
                </a:solidFill>
                <a:latin typeface="Calibri" pitchFamily="34" charset="0"/>
              </a:rPr>
              <a:t>.” </a:t>
            </a:r>
          </a:p>
          <a:p>
            <a:endParaRPr lang="en-GB" dirty="0" smtClean="0">
              <a:solidFill>
                <a:schemeClr val="tx2"/>
              </a:solidFill>
              <a:latin typeface="Calibri" pitchFamily="34" charset="0"/>
            </a:endParaRPr>
          </a:p>
          <a:p>
            <a:r>
              <a:rPr lang="en-GB" dirty="0" smtClean="0">
                <a:solidFill>
                  <a:schemeClr val="tx2"/>
                </a:solidFill>
                <a:latin typeface="Calibri" pitchFamily="34" charset="0"/>
              </a:rPr>
              <a:t>So the commission will “</a:t>
            </a:r>
            <a:r>
              <a:rPr lang="en-GB" i="1" dirty="0" smtClean="0">
                <a:solidFill>
                  <a:schemeClr val="tx2"/>
                </a:solidFill>
                <a:latin typeface="Calibri" pitchFamily="34" charset="0"/>
              </a:rPr>
              <a:t>Support the </a:t>
            </a:r>
            <a:r>
              <a:rPr lang="en-GB" b="1" i="1" dirty="0" smtClean="0">
                <a:solidFill>
                  <a:schemeClr val="accent5">
                    <a:lumMod val="75000"/>
                  </a:schemeClr>
                </a:solidFill>
                <a:latin typeface="Calibri" pitchFamily="34" charset="0"/>
              </a:rPr>
              <a:t>creation of a European marine science partnership </a:t>
            </a:r>
            <a:r>
              <a:rPr lang="en-GB" i="1" dirty="0" smtClean="0">
                <a:solidFill>
                  <a:schemeClr val="tx2"/>
                </a:solidFill>
                <a:latin typeface="Calibri" pitchFamily="34" charset="0"/>
              </a:rPr>
              <a:t>for a concerted dialogue between the scientific community, the industry and policy makers</a:t>
            </a:r>
            <a:r>
              <a:rPr lang="en-GB" dirty="0" smtClean="0">
                <a:solidFill>
                  <a:schemeClr val="tx2"/>
                </a:solidFill>
                <a:latin typeface="Calibri" pitchFamily="34" charset="0"/>
              </a:rPr>
              <a:t>.” </a:t>
            </a:r>
            <a:endParaRPr lang="pt-PT" dirty="0" smtClean="0">
              <a:solidFill>
                <a:schemeClr val="tx2"/>
              </a:solidFill>
              <a:latin typeface="Calibri" pitchFamily="34" charset="0"/>
            </a:endParaRPr>
          </a:p>
        </p:txBody>
      </p:sp>
      <p:sp>
        <p:nvSpPr>
          <p:cNvPr id="13" name="Rectangle 12"/>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4" name="Slide Number Placeholder 13"/>
          <p:cNvSpPr>
            <a:spLocks noGrp="1"/>
          </p:cNvSpPr>
          <p:nvPr>
            <p:ph type="sldNum" sz="quarter" idx="12"/>
          </p:nvPr>
        </p:nvSpPr>
        <p:spPr>
          <a:xfrm>
            <a:off x="7000892" y="6278585"/>
            <a:ext cx="2133600" cy="365125"/>
          </a:xfrm>
        </p:spPr>
        <p:txBody>
          <a:bodyPr/>
          <a:lstStyle/>
          <a:p>
            <a:pPr>
              <a:defRPr/>
            </a:pPr>
            <a:fld id="{A18BF41D-E349-4682-8408-AA8FF3AFACBF}" type="slidenum">
              <a:rPr lang="pt-PT" smtClean="0"/>
              <a:pPr>
                <a:defRPr/>
              </a:pPr>
              <a:t>8</a:t>
            </a:fld>
            <a:endParaRPr lang="pt-PT"/>
          </a:p>
        </p:txBody>
      </p:sp>
      <p:sp>
        <p:nvSpPr>
          <p:cNvPr id="18" name="Title 1"/>
          <p:cNvSpPr txBox="1">
            <a:spLocks/>
          </p:cNvSpPr>
          <p:nvPr/>
        </p:nvSpPr>
        <p:spPr bwMode="auto">
          <a:xfrm>
            <a:off x="285720" y="1000108"/>
            <a:ext cx="7926387"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1.Rationale</a:t>
            </a:r>
          </a:p>
        </p:txBody>
      </p:sp>
      <p:sp>
        <p:nvSpPr>
          <p:cNvPr id="19" name="TextBox 18"/>
          <p:cNvSpPr txBox="1"/>
          <p:nvPr/>
        </p:nvSpPr>
        <p:spPr>
          <a:xfrm>
            <a:off x="428596" y="1571612"/>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BarraEurocean copy.TIF"/>
          <p:cNvPicPr>
            <a:picLocks noChangeAspect="1"/>
          </p:cNvPicPr>
          <p:nvPr/>
        </p:nvPicPr>
        <p:blipFill>
          <a:blip r:embed="rId2" cstate="print"/>
          <a:srcRect/>
          <a:stretch>
            <a:fillRect/>
          </a:stretch>
        </p:blipFill>
        <p:spPr bwMode="auto">
          <a:xfrm>
            <a:off x="0" y="0"/>
            <a:ext cx="9144000" cy="1182688"/>
          </a:xfrm>
          <a:prstGeom prst="rect">
            <a:avLst/>
          </a:prstGeom>
          <a:noFill/>
          <a:ln w="9525">
            <a:noFill/>
            <a:miter lim="800000"/>
            <a:headEnd/>
            <a:tailEnd/>
          </a:ln>
        </p:spPr>
      </p:pic>
      <p:sp>
        <p:nvSpPr>
          <p:cNvPr id="3076" name="TextBox 7"/>
          <p:cNvSpPr txBox="1">
            <a:spLocks noChangeArrowheads="1"/>
          </p:cNvSpPr>
          <p:nvPr/>
        </p:nvSpPr>
        <p:spPr bwMode="auto">
          <a:xfrm>
            <a:off x="285750" y="1643050"/>
            <a:ext cx="8572500" cy="1735860"/>
          </a:xfrm>
          <a:prstGeom prst="rect">
            <a:avLst/>
          </a:prstGeom>
          <a:noFill/>
          <a:ln w="9525">
            <a:noFill/>
            <a:miter lim="800000"/>
            <a:headEnd/>
            <a:tailEnd/>
          </a:ln>
        </p:spPr>
        <p:txBody>
          <a:bodyPr>
            <a:spAutoFit/>
          </a:bodyPr>
          <a:lstStyle/>
          <a:p>
            <a:pPr marL="457200" indent="-457200">
              <a:lnSpc>
                <a:spcPct val="80000"/>
              </a:lnSpc>
            </a:pPr>
            <a:endParaRPr lang="pt-PT" sz="2000" b="1" dirty="0">
              <a:solidFill>
                <a:srgbClr val="083763"/>
              </a:solidFill>
              <a:latin typeface="Constantia" pitchFamily="18" charset="0"/>
            </a:endParaRPr>
          </a:p>
          <a:p>
            <a:pPr marL="457200" indent="-457200">
              <a:lnSpc>
                <a:spcPct val="80000"/>
              </a:lnSpc>
              <a:spcAft>
                <a:spcPts val="1800"/>
              </a:spcAft>
              <a:buClr>
                <a:srgbClr val="FF6600"/>
              </a:buClr>
              <a:buFont typeface="Calibri" pitchFamily="34" charset="0"/>
              <a:buAutoNum type="arabicPeriod"/>
            </a:pPr>
            <a:endParaRPr lang="en-GB" sz="2800" b="1" dirty="0" smtClean="0">
              <a:solidFill>
                <a:srgbClr val="083763"/>
              </a:solidFill>
              <a:latin typeface="Constantia" pitchFamily="18" charset="0"/>
            </a:endParaRPr>
          </a:p>
          <a:p>
            <a:pPr marL="457200" indent="-457200">
              <a:lnSpc>
                <a:spcPct val="80000"/>
              </a:lnSpc>
              <a:spcAft>
                <a:spcPts val="1800"/>
              </a:spcAft>
              <a:buClr>
                <a:srgbClr val="FF6600"/>
              </a:buClr>
            </a:pPr>
            <a:endParaRPr lang="en-GB" sz="2800" b="1" dirty="0">
              <a:solidFill>
                <a:srgbClr val="083763"/>
              </a:solidFill>
              <a:latin typeface="Constantia" pitchFamily="18" charset="0"/>
            </a:endParaRPr>
          </a:p>
          <a:p>
            <a:pPr marL="914400" lvl="1" indent="-457200">
              <a:lnSpc>
                <a:spcPct val="80000"/>
              </a:lnSpc>
              <a:spcAft>
                <a:spcPts val="600"/>
              </a:spcAft>
              <a:buClr>
                <a:srgbClr val="FF9933"/>
              </a:buClr>
            </a:pPr>
            <a:endParaRPr lang="pt-PT" sz="2000" dirty="0">
              <a:solidFill>
                <a:srgbClr val="083763"/>
              </a:solidFill>
              <a:latin typeface="Constantia" pitchFamily="18" charset="0"/>
            </a:endParaRPr>
          </a:p>
        </p:txBody>
      </p:sp>
      <p:sp>
        <p:nvSpPr>
          <p:cNvPr id="12" name="Rounded Rectangle 4"/>
          <p:cNvSpPr/>
          <p:nvPr/>
        </p:nvSpPr>
        <p:spPr>
          <a:xfrm>
            <a:off x="175782" y="2033178"/>
            <a:ext cx="1909209" cy="1058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t-PT" sz="2400" kern="1200" dirty="0" smtClean="0"/>
              <a:t>DG RTD</a:t>
            </a:r>
            <a:endParaRPr lang="pt-PT" sz="2400" kern="1200" dirty="0"/>
          </a:p>
        </p:txBody>
      </p:sp>
      <p:grpSp>
        <p:nvGrpSpPr>
          <p:cNvPr id="10" name="Group 9"/>
          <p:cNvGrpSpPr/>
          <p:nvPr/>
        </p:nvGrpSpPr>
        <p:grpSpPr>
          <a:xfrm>
            <a:off x="380072" y="2033477"/>
            <a:ext cx="1905912" cy="1324085"/>
            <a:chOff x="2360299" y="2552150"/>
            <a:chExt cx="1905912" cy="1324085"/>
          </a:xfrm>
        </p:grpSpPr>
        <p:sp>
          <p:nvSpPr>
            <p:cNvPr id="14" name="Rounded Rectangle 13"/>
            <p:cNvSpPr/>
            <p:nvPr/>
          </p:nvSpPr>
          <p:spPr>
            <a:xfrm>
              <a:off x="2360299" y="2552150"/>
              <a:ext cx="1905912" cy="1324085"/>
            </a:xfrm>
            <a:prstGeom prst="roundRect">
              <a:avLst>
                <a:gd name="adj" fmla="val 10000"/>
              </a:avLst>
            </a:prstGeom>
            <a:solidFill>
              <a:srgbClr val="92D050"/>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5" name="Rounded Rectangle 4"/>
            <p:cNvSpPr/>
            <p:nvPr/>
          </p:nvSpPr>
          <p:spPr>
            <a:xfrm>
              <a:off x="2399080" y="2590931"/>
              <a:ext cx="1828350" cy="12465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t-PT" sz="2400" kern="1200" dirty="0" smtClean="0"/>
                <a:t>DG </a:t>
              </a:r>
              <a:r>
                <a:rPr lang="pt-PT" sz="2400" kern="1200" dirty="0" err="1" smtClean="0"/>
                <a:t>Environment</a:t>
              </a:r>
              <a:endParaRPr lang="pt-PT" sz="2400" kern="1200" dirty="0"/>
            </a:p>
          </p:txBody>
        </p:sp>
      </p:grpSp>
      <p:sp>
        <p:nvSpPr>
          <p:cNvPr id="17" name="TextBox 16"/>
          <p:cNvSpPr txBox="1"/>
          <p:nvPr/>
        </p:nvSpPr>
        <p:spPr>
          <a:xfrm>
            <a:off x="2643174" y="1785926"/>
            <a:ext cx="6429420" cy="369332"/>
          </a:xfrm>
          <a:prstGeom prst="rect">
            <a:avLst/>
          </a:prstGeom>
          <a:noFill/>
        </p:spPr>
        <p:txBody>
          <a:bodyPr wrap="square" rtlCol="0">
            <a:spAutoFit/>
          </a:bodyPr>
          <a:lstStyle/>
          <a:p>
            <a:r>
              <a:rPr lang="pt-PT" b="1" dirty="0">
                <a:solidFill>
                  <a:schemeClr val="accent1">
                    <a:lumMod val="75000"/>
                  </a:schemeClr>
                </a:solidFill>
                <a:latin typeface="Calibri" pitchFamily="34" charset="0"/>
              </a:rPr>
              <a:t>Marine </a:t>
            </a:r>
            <a:r>
              <a:rPr lang="pt-PT" b="1" dirty="0" err="1">
                <a:solidFill>
                  <a:schemeClr val="accent1">
                    <a:lumMod val="75000"/>
                  </a:schemeClr>
                </a:solidFill>
                <a:latin typeface="Calibri" pitchFamily="34" charset="0"/>
              </a:rPr>
              <a:t>Strategy</a:t>
            </a:r>
            <a:r>
              <a:rPr lang="pt-PT" b="1" dirty="0">
                <a:solidFill>
                  <a:schemeClr val="accent1">
                    <a:lumMod val="75000"/>
                  </a:schemeClr>
                </a:solidFill>
                <a:latin typeface="Calibri" pitchFamily="34" charset="0"/>
              </a:rPr>
              <a:t> </a:t>
            </a:r>
            <a:r>
              <a:rPr lang="pt-PT" b="1" dirty="0" err="1">
                <a:solidFill>
                  <a:schemeClr val="accent1">
                    <a:lumMod val="75000"/>
                  </a:schemeClr>
                </a:solidFill>
                <a:latin typeface="Calibri" pitchFamily="34" charset="0"/>
              </a:rPr>
              <a:t>Framework</a:t>
            </a:r>
            <a:r>
              <a:rPr lang="pt-PT" b="1" dirty="0">
                <a:solidFill>
                  <a:schemeClr val="accent1">
                    <a:lumMod val="75000"/>
                  </a:schemeClr>
                </a:solidFill>
                <a:latin typeface="Calibri" pitchFamily="34" charset="0"/>
              </a:rPr>
              <a:t> </a:t>
            </a:r>
            <a:r>
              <a:rPr lang="pt-PT" b="1" dirty="0" err="1">
                <a:solidFill>
                  <a:schemeClr val="accent1">
                    <a:lumMod val="75000"/>
                  </a:schemeClr>
                </a:solidFill>
                <a:latin typeface="Calibri" pitchFamily="34" charset="0"/>
              </a:rPr>
              <a:t>Directive</a:t>
            </a:r>
            <a:r>
              <a:rPr lang="pt-PT" b="1" dirty="0">
                <a:solidFill>
                  <a:schemeClr val="accent1">
                    <a:lumMod val="75000"/>
                  </a:schemeClr>
                </a:solidFill>
                <a:latin typeface="Calibri" pitchFamily="34" charset="0"/>
              </a:rPr>
              <a:t> </a:t>
            </a:r>
            <a:r>
              <a:rPr lang="pt-PT" sz="1400" dirty="0" smtClean="0">
                <a:solidFill>
                  <a:schemeClr val="accent1">
                    <a:lumMod val="75000"/>
                  </a:schemeClr>
                </a:solidFill>
                <a:latin typeface="Calibri" pitchFamily="34" charset="0"/>
              </a:rPr>
              <a:t>(June2008</a:t>
            </a:r>
            <a:r>
              <a:rPr lang="pt-PT" sz="1400" dirty="0" smtClean="0">
                <a:solidFill>
                  <a:schemeClr val="accent1">
                    <a:lumMod val="75000"/>
                  </a:schemeClr>
                </a:solidFill>
              </a:rPr>
              <a:t>)</a:t>
            </a:r>
            <a:endParaRPr lang="pt-PT" sz="1400" dirty="0">
              <a:solidFill>
                <a:schemeClr val="accent1">
                  <a:lumMod val="75000"/>
                </a:schemeClr>
              </a:solidFill>
            </a:endParaRPr>
          </a:p>
        </p:txBody>
      </p:sp>
      <p:sp>
        <p:nvSpPr>
          <p:cNvPr id="11" name="TextBox 10"/>
          <p:cNvSpPr txBox="1"/>
          <p:nvPr/>
        </p:nvSpPr>
        <p:spPr>
          <a:xfrm>
            <a:off x="2786050" y="2285992"/>
            <a:ext cx="6143668" cy="1200329"/>
          </a:xfrm>
          <a:prstGeom prst="rect">
            <a:avLst/>
          </a:prstGeom>
          <a:noFill/>
        </p:spPr>
        <p:txBody>
          <a:bodyPr wrap="square" rtlCol="0">
            <a:spAutoFit/>
          </a:bodyPr>
          <a:lstStyle/>
          <a:p>
            <a:r>
              <a:rPr lang="pt-PT" i="1" dirty="0" smtClean="0">
                <a:solidFill>
                  <a:schemeClr val="tx2"/>
                </a:solidFill>
                <a:latin typeface="Calibri" pitchFamily="34" charset="0"/>
              </a:rPr>
              <a:t>“</a:t>
            </a:r>
            <a:r>
              <a:rPr lang="pt-PT" i="1" dirty="0" err="1" smtClean="0">
                <a:solidFill>
                  <a:schemeClr val="tx2"/>
                </a:solidFill>
                <a:latin typeface="Calibri" pitchFamily="34" charset="0"/>
              </a:rPr>
              <a:t>This</a:t>
            </a:r>
            <a:r>
              <a:rPr lang="pt-PT" i="1" dirty="0" smtClean="0">
                <a:solidFill>
                  <a:schemeClr val="tx2"/>
                </a:solidFill>
                <a:latin typeface="Calibri" pitchFamily="34" charset="0"/>
              </a:rPr>
              <a:t> </a:t>
            </a:r>
            <a:r>
              <a:rPr lang="pt-PT" i="1" dirty="0" err="1" smtClean="0">
                <a:solidFill>
                  <a:schemeClr val="tx2"/>
                </a:solidFill>
                <a:latin typeface="Calibri" pitchFamily="34" charset="0"/>
              </a:rPr>
              <a:t>Directive</a:t>
            </a:r>
            <a:r>
              <a:rPr lang="pt-PT" i="1" dirty="0" smtClean="0">
                <a:solidFill>
                  <a:schemeClr val="tx2"/>
                </a:solidFill>
                <a:latin typeface="Calibri" pitchFamily="34" charset="0"/>
              </a:rPr>
              <a:t> </a:t>
            </a:r>
            <a:r>
              <a:rPr lang="pt-PT" i="1" dirty="0" err="1" smtClean="0">
                <a:solidFill>
                  <a:schemeClr val="tx2"/>
                </a:solidFill>
                <a:latin typeface="Calibri" pitchFamily="34" charset="0"/>
              </a:rPr>
              <a:t>establishes</a:t>
            </a:r>
            <a:r>
              <a:rPr lang="pt-PT" i="1" dirty="0" smtClean="0">
                <a:solidFill>
                  <a:schemeClr val="tx2"/>
                </a:solidFill>
                <a:latin typeface="Calibri" pitchFamily="34" charset="0"/>
              </a:rPr>
              <a:t> a </a:t>
            </a:r>
            <a:r>
              <a:rPr lang="pt-PT" i="1" dirty="0" err="1" smtClean="0">
                <a:solidFill>
                  <a:schemeClr val="tx2"/>
                </a:solidFill>
                <a:latin typeface="Calibri" pitchFamily="34" charset="0"/>
              </a:rPr>
              <a:t>framework</a:t>
            </a:r>
            <a:r>
              <a:rPr lang="pt-PT" i="1" dirty="0" smtClean="0">
                <a:solidFill>
                  <a:schemeClr val="tx2"/>
                </a:solidFill>
                <a:latin typeface="Calibri" pitchFamily="34" charset="0"/>
              </a:rPr>
              <a:t> </a:t>
            </a:r>
            <a:r>
              <a:rPr lang="pt-PT" i="1" dirty="0" err="1" smtClean="0">
                <a:solidFill>
                  <a:schemeClr val="tx2"/>
                </a:solidFill>
                <a:latin typeface="Calibri" pitchFamily="34" charset="0"/>
              </a:rPr>
              <a:t>within</a:t>
            </a:r>
            <a:r>
              <a:rPr lang="pt-PT" i="1" dirty="0" smtClean="0">
                <a:solidFill>
                  <a:schemeClr val="tx2"/>
                </a:solidFill>
                <a:latin typeface="Calibri" pitchFamily="34" charset="0"/>
              </a:rPr>
              <a:t> </a:t>
            </a:r>
            <a:r>
              <a:rPr lang="pt-PT" i="1" dirty="0" err="1" smtClean="0">
                <a:solidFill>
                  <a:schemeClr val="tx2"/>
                </a:solidFill>
                <a:latin typeface="Calibri" pitchFamily="34" charset="0"/>
              </a:rPr>
              <a:t>which</a:t>
            </a:r>
            <a:r>
              <a:rPr lang="pt-PT" i="1" dirty="0" smtClean="0">
                <a:solidFill>
                  <a:schemeClr val="tx2"/>
                </a:solidFill>
                <a:latin typeface="Calibri" pitchFamily="34" charset="0"/>
              </a:rPr>
              <a:t> </a:t>
            </a:r>
            <a:r>
              <a:rPr lang="pt-PT" i="1" dirty="0" err="1" smtClean="0">
                <a:solidFill>
                  <a:schemeClr val="tx2"/>
                </a:solidFill>
                <a:latin typeface="Calibri" pitchFamily="34" charset="0"/>
              </a:rPr>
              <a:t>Member</a:t>
            </a:r>
            <a:r>
              <a:rPr lang="pt-PT" i="1" dirty="0" smtClean="0">
                <a:solidFill>
                  <a:schemeClr val="tx2"/>
                </a:solidFill>
                <a:latin typeface="Calibri" pitchFamily="34" charset="0"/>
              </a:rPr>
              <a:t> </a:t>
            </a:r>
            <a:r>
              <a:rPr lang="pt-PT" i="1" dirty="0" err="1" smtClean="0">
                <a:solidFill>
                  <a:schemeClr val="tx2"/>
                </a:solidFill>
                <a:latin typeface="Calibri" pitchFamily="34" charset="0"/>
              </a:rPr>
              <a:t>States</a:t>
            </a:r>
            <a:r>
              <a:rPr lang="pt-PT" i="1" dirty="0" smtClean="0">
                <a:solidFill>
                  <a:schemeClr val="tx2"/>
                </a:solidFill>
                <a:latin typeface="Calibri" pitchFamily="34" charset="0"/>
              </a:rPr>
              <a:t> </a:t>
            </a:r>
            <a:r>
              <a:rPr lang="pt-PT" i="1" dirty="0" err="1" smtClean="0">
                <a:solidFill>
                  <a:schemeClr val="tx2"/>
                </a:solidFill>
                <a:latin typeface="Calibri" pitchFamily="34" charset="0"/>
              </a:rPr>
              <a:t>shall</a:t>
            </a:r>
            <a:r>
              <a:rPr lang="pt-PT" i="1" dirty="0" smtClean="0">
                <a:solidFill>
                  <a:schemeClr val="tx2"/>
                </a:solidFill>
                <a:latin typeface="Calibri" pitchFamily="34" charset="0"/>
              </a:rPr>
              <a:t> </a:t>
            </a:r>
            <a:r>
              <a:rPr lang="pt-PT" i="1" dirty="0" err="1" smtClean="0">
                <a:solidFill>
                  <a:schemeClr val="tx2"/>
                </a:solidFill>
                <a:latin typeface="Calibri" pitchFamily="34" charset="0"/>
              </a:rPr>
              <a:t>take</a:t>
            </a:r>
            <a:r>
              <a:rPr lang="pt-PT" i="1" dirty="0" smtClean="0">
                <a:solidFill>
                  <a:schemeClr val="tx2"/>
                </a:solidFill>
                <a:latin typeface="Calibri" pitchFamily="34" charset="0"/>
              </a:rPr>
              <a:t> </a:t>
            </a:r>
            <a:r>
              <a:rPr lang="pt-PT" i="1" dirty="0" err="1" smtClean="0">
                <a:solidFill>
                  <a:schemeClr val="tx2"/>
                </a:solidFill>
                <a:latin typeface="Calibri" pitchFamily="34" charset="0"/>
              </a:rPr>
              <a:t>the</a:t>
            </a:r>
            <a:r>
              <a:rPr lang="pt-PT" i="1" dirty="0" smtClean="0">
                <a:solidFill>
                  <a:schemeClr val="tx2"/>
                </a:solidFill>
                <a:latin typeface="Calibri" pitchFamily="34" charset="0"/>
              </a:rPr>
              <a:t> </a:t>
            </a:r>
            <a:r>
              <a:rPr lang="pt-PT" i="1" dirty="0" err="1" smtClean="0">
                <a:solidFill>
                  <a:schemeClr val="tx2"/>
                </a:solidFill>
                <a:latin typeface="Calibri" pitchFamily="34" charset="0"/>
              </a:rPr>
              <a:t>necessary</a:t>
            </a:r>
            <a:r>
              <a:rPr lang="pt-PT" i="1" dirty="0" smtClean="0">
                <a:solidFill>
                  <a:schemeClr val="tx2"/>
                </a:solidFill>
                <a:latin typeface="Calibri" pitchFamily="34" charset="0"/>
              </a:rPr>
              <a:t> </a:t>
            </a:r>
            <a:r>
              <a:rPr lang="pt-PT" i="1" dirty="0" err="1" smtClean="0">
                <a:solidFill>
                  <a:schemeClr val="tx2"/>
                </a:solidFill>
                <a:latin typeface="Calibri" pitchFamily="34" charset="0"/>
              </a:rPr>
              <a:t>measures</a:t>
            </a:r>
            <a:r>
              <a:rPr lang="pt-PT" i="1" dirty="0" smtClean="0">
                <a:solidFill>
                  <a:schemeClr val="tx2"/>
                </a:solidFill>
                <a:latin typeface="Calibri" pitchFamily="34" charset="0"/>
              </a:rPr>
              <a:t> to </a:t>
            </a:r>
            <a:r>
              <a:rPr lang="pt-PT" i="1" dirty="0" err="1" smtClean="0">
                <a:solidFill>
                  <a:schemeClr val="tx2"/>
                </a:solidFill>
                <a:latin typeface="Calibri" pitchFamily="34" charset="0"/>
              </a:rPr>
              <a:t>achieve</a:t>
            </a:r>
            <a:r>
              <a:rPr lang="pt-PT" i="1" dirty="0" smtClean="0">
                <a:solidFill>
                  <a:schemeClr val="tx2"/>
                </a:solidFill>
                <a:latin typeface="Calibri" pitchFamily="34" charset="0"/>
              </a:rPr>
              <a:t> </a:t>
            </a:r>
            <a:r>
              <a:rPr lang="pt-PT" i="1" dirty="0" err="1" smtClean="0">
                <a:solidFill>
                  <a:schemeClr val="tx2"/>
                </a:solidFill>
                <a:latin typeface="Calibri" pitchFamily="34" charset="0"/>
              </a:rPr>
              <a:t>or</a:t>
            </a:r>
            <a:r>
              <a:rPr lang="pt-PT" i="1" dirty="0" smtClean="0">
                <a:solidFill>
                  <a:schemeClr val="tx2"/>
                </a:solidFill>
                <a:latin typeface="Calibri" pitchFamily="34" charset="0"/>
              </a:rPr>
              <a:t> </a:t>
            </a:r>
            <a:r>
              <a:rPr lang="pt-PT" i="1" dirty="0" err="1" smtClean="0">
                <a:solidFill>
                  <a:schemeClr val="tx2"/>
                </a:solidFill>
                <a:latin typeface="Calibri" pitchFamily="34" charset="0"/>
              </a:rPr>
              <a:t>mantain</a:t>
            </a:r>
            <a:r>
              <a:rPr lang="pt-PT" i="1" dirty="0" smtClean="0">
                <a:solidFill>
                  <a:schemeClr val="tx2"/>
                </a:solidFill>
                <a:latin typeface="Calibri" pitchFamily="34" charset="0"/>
              </a:rPr>
              <a:t> </a:t>
            </a:r>
            <a:r>
              <a:rPr lang="pt-PT" b="1" i="1" dirty="0" err="1" smtClean="0">
                <a:solidFill>
                  <a:srgbClr val="92D050"/>
                </a:solidFill>
                <a:latin typeface="Calibri" pitchFamily="34" charset="0"/>
              </a:rPr>
              <a:t>good</a:t>
            </a:r>
            <a:r>
              <a:rPr lang="pt-PT" b="1" i="1" dirty="0" smtClean="0">
                <a:solidFill>
                  <a:srgbClr val="92D050"/>
                </a:solidFill>
                <a:latin typeface="Calibri" pitchFamily="34" charset="0"/>
              </a:rPr>
              <a:t> </a:t>
            </a:r>
            <a:r>
              <a:rPr lang="pt-PT" b="1" i="1" dirty="0" err="1" smtClean="0">
                <a:solidFill>
                  <a:srgbClr val="92D050"/>
                </a:solidFill>
                <a:latin typeface="Calibri" pitchFamily="34" charset="0"/>
              </a:rPr>
              <a:t>environmental</a:t>
            </a:r>
            <a:r>
              <a:rPr lang="pt-PT" b="1" i="1" dirty="0" smtClean="0">
                <a:solidFill>
                  <a:srgbClr val="92D050"/>
                </a:solidFill>
                <a:latin typeface="Calibri" pitchFamily="34" charset="0"/>
              </a:rPr>
              <a:t> status </a:t>
            </a:r>
            <a:r>
              <a:rPr lang="pt-PT" i="1" dirty="0" err="1" smtClean="0">
                <a:solidFill>
                  <a:schemeClr val="tx2"/>
                </a:solidFill>
                <a:latin typeface="Calibri" pitchFamily="34" charset="0"/>
              </a:rPr>
              <a:t>in</a:t>
            </a:r>
            <a:r>
              <a:rPr lang="pt-PT" i="1" dirty="0" smtClean="0">
                <a:solidFill>
                  <a:schemeClr val="tx2"/>
                </a:solidFill>
                <a:latin typeface="Calibri" pitchFamily="34" charset="0"/>
              </a:rPr>
              <a:t> </a:t>
            </a:r>
            <a:r>
              <a:rPr lang="pt-PT" i="1" dirty="0" err="1" smtClean="0">
                <a:solidFill>
                  <a:schemeClr val="tx2"/>
                </a:solidFill>
                <a:latin typeface="Calibri" pitchFamily="34" charset="0"/>
              </a:rPr>
              <a:t>the</a:t>
            </a:r>
            <a:r>
              <a:rPr lang="pt-PT" i="1" dirty="0" smtClean="0">
                <a:solidFill>
                  <a:schemeClr val="tx2"/>
                </a:solidFill>
                <a:latin typeface="Calibri" pitchFamily="34" charset="0"/>
              </a:rPr>
              <a:t> marine </a:t>
            </a:r>
            <a:r>
              <a:rPr lang="pt-PT" i="1" dirty="0" err="1" smtClean="0">
                <a:solidFill>
                  <a:schemeClr val="tx2"/>
                </a:solidFill>
                <a:latin typeface="Calibri" pitchFamily="34" charset="0"/>
              </a:rPr>
              <a:t>environment</a:t>
            </a:r>
            <a:r>
              <a:rPr lang="pt-PT" i="1" dirty="0" smtClean="0">
                <a:solidFill>
                  <a:schemeClr val="tx2"/>
                </a:solidFill>
                <a:latin typeface="Calibri" pitchFamily="34" charset="0"/>
              </a:rPr>
              <a:t> </a:t>
            </a:r>
            <a:r>
              <a:rPr lang="pt-PT" i="1" dirty="0" err="1" smtClean="0">
                <a:solidFill>
                  <a:schemeClr val="tx2"/>
                </a:solidFill>
                <a:latin typeface="Calibri" pitchFamily="34" charset="0"/>
              </a:rPr>
              <a:t>by</a:t>
            </a:r>
            <a:r>
              <a:rPr lang="pt-PT" i="1" dirty="0" smtClean="0">
                <a:solidFill>
                  <a:schemeClr val="tx2"/>
                </a:solidFill>
                <a:latin typeface="Calibri" pitchFamily="34" charset="0"/>
              </a:rPr>
              <a:t> </a:t>
            </a:r>
            <a:r>
              <a:rPr lang="pt-PT" i="1" dirty="0" err="1" smtClean="0">
                <a:solidFill>
                  <a:schemeClr val="tx2"/>
                </a:solidFill>
                <a:latin typeface="Calibri" pitchFamily="34" charset="0"/>
              </a:rPr>
              <a:t>the</a:t>
            </a:r>
            <a:r>
              <a:rPr lang="pt-PT" i="1" dirty="0" smtClean="0">
                <a:solidFill>
                  <a:schemeClr val="tx2"/>
                </a:solidFill>
                <a:latin typeface="Calibri" pitchFamily="34" charset="0"/>
              </a:rPr>
              <a:t> </a:t>
            </a:r>
            <a:r>
              <a:rPr lang="pt-PT" i="1" dirty="0" err="1" smtClean="0">
                <a:solidFill>
                  <a:schemeClr val="tx2"/>
                </a:solidFill>
                <a:latin typeface="Calibri" pitchFamily="34" charset="0"/>
              </a:rPr>
              <a:t>year</a:t>
            </a:r>
            <a:r>
              <a:rPr lang="pt-PT" i="1" dirty="0" smtClean="0">
                <a:solidFill>
                  <a:schemeClr val="tx2"/>
                </a:solidFill>
                <a:latin typeface="Calibri" pitchFamily="34" charset="0"/>
              </a:rPr>
              <a:t> 2020 </a:t>
            </a:r>
            <a:r>
              <a:rPr lang="pt-PT" i="1" dirty="0" err="1" smtClean="0">
                <a:solidFill>
                  <a:schemeClr val="tx2"/>
                </a:solidFill>
                <a:latin typeface="Calibri" pitchFamily="34" charset="0"/>
              </a:rPr>
              <a:t>at</a:t>
            </a:r>
            <a:r>
              <a:rPr lang="pt-PT" i="1" dirty="0" smtClean="0">
                <a:solidFill>
                  <a:schemeClr val="tx2"/>
                </a:solidFill>
                <a:latin typeface="Calibri" pitchFamily="34" charset="0"/>
              </a:rPr>
              <a:t> </a:t>
            </a:r>
            <a:r>
              <a:rPr lang="pt-PT" i="1" dirty="0" err="1" smtClean="0">
                <a:solidFill>
                  <a:schemeClr val="tx2"/>
                </a:solidFill>
                <a:latin typeface="Calibri" pitchFamily="34" charset="0"/>
              </a:rPr>
              <a:t>the</a:t>
            </a:r>
            <a:r>
              <a:rPr lang="pt-PT" i="1" dirty="0" smtClean="0">
                <a:solidFill>
                  <a:schemeClr val="tx2"/>
                </a:solidFill>
                <a:latin typeface="Calibri" pitchFamily="34" charset="0"/>
              </a:rPr>
              <a:t> </a:t>
            </a:r>
            <a:r>
              <a:rPr lang="pt-PT" i="1" dirty="0" err="1" smtClean="0">
                <a:solidFill>
                  <a:schemeClr val="tx2"/>
                </a:solidFill>
                <a:latin typeface="Calibri" pitchFamily="34" charset="0"/>
              </a:rPr>
              <a:t>latest</a:t>
            </a:r>
            <a:r>
              <a:rPr lang="pt-PT" i="1" dirty="0" smtClean="0">
                <a:solidFill>
                  <a:schemeClr val="tx2"/>
                </a:solidFill>
                <a:latin typeface="Calibri" pitchFamily="34" charset="0"/>
              </a:rPr>
              <a:t>”</a:t>
            </a:r>
          </a:p>
        </p:txBody>
      </p:sp>
      <p:sp>
        <p:nvSpPr>
          <p:cNvPr id="2050" name="Rectangle 2"/>
          <p:cNvSpPr>
            <a:spLocks noChangeArrowheads="1"/>
          </p:cNvSpPr>
          <p:nvPr/>
        </p:nvSpPr>
        <p:spPr bwMode="auto">
          <a:xfrm>
            <a:off x="428596" y="3862005"/>
            <a:ext cx="84296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dirty="0" smtClean="0">
                <a:solidFill>
                  <a:schemeClr val="tx2"/>
                </a:solidFill>
                <a:latin typeface="Calibri" pitchFamily="34" charset="0"/>
              </a:rPr>
              <a:t>In the Framework of the implementation of this Directive three working groups were created that have three levels of intervenient – European Commission; member states and Stakeholders following the disposition in Art. </a:t>
            </a:r>
            <a:r>
              <a:rPr lang="en-US" sz="1600" dirty="0" smtClean="0">
                <a:solidFill>
                  <a:schemeClr val="tx2"/>
                </a:solidFill>
                <a:latin typeface="Calibri" pitchFamily="34" charset="0"/>
              </a:rPr>
              <a:t>19 </a:t>
            </a:r>
            <a:r>
              <a:rPr lang="en-US" dirty="0" smtClean="0">
                <a:solidFill>
                  <a:schemeClr val="tx2"/>
                </a:solidFill>
                <a:latin typeface="Calibri" pitchFamily="34" charset="0"/>
              </a:rPr>
              <a:t>that requires public consultation and information.</a:t>
            </a:r>
          </a:p>
          <a:p>
            <a:pPr marL="0" marR="0" lvl="0" indent="0" algn="just" defTabSz="914400" rtl="0" eaLnBrk="1" fontAlgn="base" latinLnBrk="0" hangingPunct="1">
              <a:lnSpc>
                <a:spcPct val="100000"/>
              </a:lnSpc>
              <a:spcBef>
                <a:spcPct val="0"/>
              </a:spcBef>
              <a:spcAft>
                <a:spcPct val="0"/>
              </a:spcAft>
              <a:buClrTx/>
              <a:buSzTx/>
              <a:buFontTx/>
              <a:buNone/>
              <a:tabLst/>
            </a:pPr>
            <a:endParaRPr lang="en-US" dirty="0" smtClean="0">
              <a:solidFill>
                <a:schemeClr val="tx2"/>
              </a:solidFill>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dirty="0" smtClean="0">
                <a:solidFill>
                  <a:schemeClr val="tx2"/>
                </a:solidFill>
                <a:latin typeface="Calibri" pitchFamily="34" charset="0"/>
              </a:rPr>
              <a:t>- </a:t>
            </a:r>
            <a:r>
              <a:rPr lang="en-US" b="1" dirty="0" smtClean="0">
                <a:solidFill>
                  <a:srgbClr val="92D050"/>
                </a:solidFill>
                <a:latin typeface="Calibri" pitchFamily="34" charset="0"/>
              </a:rPr>
              <a:t>Working Group on Good Environmental Status;</a:t>
            </a:r>
            <a:endParaRPr lang="pt-PT" b="1" dirty="0" smtClean="0">
              <a:solidFill>
                <a:srgbClr val="92D050"/>
              </a:solidFill>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dirty="0" smtClean="0">
                <a:solidFill>
                  <a:schemeClr val="tx2"/>
                </a:solidFill>
                <a:latin typeface="Calibri" pitchFamily="34" charset="0"/>
              </a:rPr>
              <a:t>- </a:t>
            </a:r>
            <a:r>
              <a:rPr lang="en-US" b="1" dirty="0" smtClean="0">
                <a:solidFill>
                  <a:srgbClr val="92D050"/>
                </a:solidFill>
                <a:latin typeface="Calibri" pitchFamily="34" charset="0"/>
              </a:rPr>
              <a:t>Marine Strategy Coordination Group;</a:t>
            </a:r>
            <a:endParaRPr lang="pt-PT" b="1" dirty="0" smtClean="0">
              <a:solidFill>
                <a:srgbClr val="92D050"/>
              </a:solidFill>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dirty="0" smtClean="0">
                <a:solidFill>
                  <a:schemeClr val="tx2"/>
                </a:solidFill>
                <a:latin typeface="Calibri" pitchFamily="34" charset="0"/>
              </a:rPr>
              <a:t>- </a:t>
            </a:r>
            <a:r>
              <a:rPr lang="en-US" b="1" dirty="0" smtClean="0">
                <a:solidFill>
                  <a:srgbClr val="92D050"/>
                </a:solidFill>
                <a:latin typeface="Calibri" pitchFamily="34" charset="0"/>
              </a:rPr>
              <a:t>Working Group on data, information and knowledge exchange.</a:t>
            </a:r>
          </a:p>
        </p:txBody>
      </p:sp>
      <p:sp>
        <p:nvSpPr>
          <p:cNvPr id="16" name="Rectangle 15"/>
          <p:cNvSpPr/>
          <p:nvPr/>
        </p:nvSpPr>
        <p:spPr>
          <a:xfrm>
            <a:off x="6247886" y="6581001"/>
            <a:ext cx="2896114" cy="276999"/>
          </a:xfrm>
          <a:prstGeom prst="rect">
            <a:avLst/>
          </a:prstGeom>
          <a:solidFill>
            <a:schemeClr val="tx2">
              <a:lumMod val="50000"/>
            </a:schemeClr>
          </a:solidFill>
        </p:spPr>
        <p:txBody>
          <a:bodyPr wrap="none">
            <a:spAutoFit/>
          </a:bodyPr>
          <a:lstStyle/>
          <a:p>
            <a:pPr algn="r"/>
            <a:r>
              <a:rPr lang="pt-PT" sz="1200" b="1" i="1" dirty="0">
                <a:solidFill>
                  <a:schemeClr val="bg1"/>
                </a:solidFill>
                <a:latin typeface="+mn-lt"/>
              </a:rPr>
              <a:t>IOI </a:t>
            </a:r>
            <a:r>
              <a:rPr lang="pt-PT" sz="1200" b="1" i="1" dirty="0" err="1">
                <a:solidFill>
                  <a:schemeClr val="bg1"/>
                </a:solidFill>
                <a:latin typeface="+mn-lt"/>
              </a:rPr>
              <a:t>Course</a:t>
            </a:r>
            <a:r>
              <a:rPr lang="pt-PT" sz="1200" b="1" i="1" dirty="0">
                <a:solidFill>
                  <a:schemeClr val="bg1"/>
                </a:solidFill>
                <a:latin typeface="+mn-lt"/>
              </a:rPr>
              <a:t>, </a:t>
            </a:r>
            <a:r>
              <a:rPr lang="pt-PT" sz="1200" b="1" i="1" dirty="0" err="1">
                <a:solidFill>
                  <a:schemeClr val="bg1"/>
                </a:solidFill>
                <a:latin typeface="+mn-lt"/>
              </a:rPr>
              <a:t>Malta</a:t>
            </a:r>
            <a:r>
              <a:rPr lang="pt-PT" sz="1200" b="1" i="1" dirty="0">
                <a:solidFill>
                  <a:schemeClr val="bg1"/>
                </a:solidFill>
                <a:latin typeface="+mn-lt"/>
              </a:rPr>
              <a:t> – </a:t>
            </a:r>
            <a:r>
              <a:rPr lang="pt-PT" sz="1200" b="1" i="1" dirty="0" smtClean="0">
                <a:solidFill>
                  <a:schemeClr val="bg1"/>
                </a:solidFill>
                <a:latin typeface="+mn-lt"/>
              </a:rPr>
              <a:t>2</a:t>
            </a:r>
            <a:r>
              <a:rPr lang="pt-PT" sz="1200" b="1" i="1" baseline="30000" dirty="0" smtClean="0">
                <a:solidFill>
                  <a:schemeClr val="bg1"/>
                </a:solidFill>
                <a:latin typeface="+mn-lt"/>
              </a:rPr>
              <a:t>nd </a:t>
            </a:r>
            <a:r>
              <a:rPr lang="pt-PT" sz="1200" b="1" i="1" dirty="0" err="1" smtClean="0">
                <a:solidFill>
                  <a:schemeClr val="bg1"/>
                </a:solidFill>
                <a:latin typeface="+mn-lt"/>
              </a:rPr>
              <a:t>December</a:t>
            </a:r>
            <a:r>
              <a:rPr lang="pt-PT" sz="1200" b="1" i="1" dirty="0" smtClean="0">
                <a:solidFill>
                  <a:schemeClr val="bg1"/>
                </a:solidFill>
                <a:latin typeface="+mn-lt"/>
              </a:rPr>
              <a:t> </a:t>
            </a:r>
            <a:r>
              <a:rPr lang="pt-PT" sz="1200" b="1" i="1" dirty="0">
                <a:solidFill>
                  <a:schemeClr val="bg1"/>
                </a:solidFill>
                <a:latin typeface="+mn-lt"/>
              </a:rPr>
              <a:t>2009</a:t>
            </a:r>
            <a:endParaRPr lang="pt-PT" sz="1200" i="1" dirty="0">
              <a:solidFill>
                <a:schemeClr val="bg1"/>
              </a:solidFill>
              <a:latin typeface="+mn-lt"/>
            </a:endParaRPr>
          </a:p>
        </p:txBody>
      </p:sp>
      <p:sp>
        <p:nvSpPr>
          <p:cNvPr id="18" name="Slide Number Placeholder 17"/>
          <p:cNvSpPr>
            <a:spLocks noGrp="1"/>
          </p:cNvSpPr>
          <p:nvPr>
            <p:ph type="sldNum" sz="quarter" idx="12"/>
          </p:nvPr>
        </p:nvSpPr>
        <p:spPr>
          <a:xfrm>
            <a:off x="7010432" y="6286520"/>
            <a:ext cx="2133600" cy="365125"/>
          </a:xfrm>
        </p:spPr>
        <p:txBody>
          <a:bodyPr/>
          <a:lstStyle/>
          <a:p>
            <a:pPr>
              <a:defRPr/>
            </a:pPr>
            <a:fld id="{A18BF41D-E349-4682-8408-AA8FF3AFACBF}" type="slidenum">
              <a:rPr lang="pt-PT" smtClean="0"/>
              <a:pPr>
                <a:defRPr/>
              </a:pPr>
              <a:t>9</a:t>
            </a:fld>
            <a:endParaRPr lang="pt-PT"/>
          </a:p>
        </p:txBody>
      </p:sp>
      <p:sp>
        <p:nvSpPr>
          <p:cNvPr id="19" name="Title 1"/>
          <p:cNvSpPr txBox="1">
            <a:spLocks/>
          </p:cNvSpPr>
          <p:nvPr/>
        </p:nvSpPr>
        <p:spPr bwMode="auto">
          <a:xfrm>
            <a:off x="285720" y="1000108"/>
            <a:ext cx="7926387" cy="64293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3200" b="1" i="0" u="none" strike="noStrike" kern="1200" cap="none" spc="0" normalizeH="0" baseline="0" noProof="0"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Cambria" pitchFamily="18" charset="0"/>
                <a:ea typeface="+mn-ea"/>
                <a:cs typeface="Arial" charset="0"/>
              </a:rPr>
              <a:t>1.Rationale</a:t>
            </a:r>
          </a:p>
        </p:txBody>
      </p:sp>
      <p:sp>
        <p:nvSpPr>
          <p:cNvPr id="20" name="TextBox 19"/>
          <p:cNvSpPr txBox="1"/>
          <p:nvPr/>
        </p:nvSpPr>
        <p:spPr>
          <a:xfrm>
            <a:off x="428596" y="1500174"/>
            <a:ext cx="4143404" cy="319446"/>
          </a:xfrm>
          <a:prstGeom prst="rect">
            <a:avLst/>
          </a:prstGeom>
          <a:noFill/>
        </p:spPr>
        <p:txBody>
          <a:bodyPr wrap="square" rtlCol="0">
            <a:spAutoFit/>
          </a:bodyPr>
          <a:lstStyle/>
          <a:p>
            <a:pPr marL="457200" indent="-457200">
              <a:lnSpc>
                <a:spcPct val="80000"/>
              </a:lnSpc>
              <a:spcAft>
                <a:spcPts val="1200"/>
              </a:spcAft>
              <a:buClr>
                <a:srgbClr val="FF6600"/>
              </a:buClr>
            </a:pPr>
            <a:r>
              <a:rPr lang="pt-PT" b="1" dirty="0" smtClean="0">
                <a:solidFill>
                  <a:srgbClr val="083763"/>
                </a:solidFill>
                <a:latin typeface="Calibri" pitchFamily="34" charset="0"/>
              </a:rPr>
              <a:t>EUROPEAN CONTEXT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1919</Words>
  <Application>Microsoft Office PowerPoint</Application>
  <PresentationFormat>On-screen Show (4:3)</PresentationFormat>
  <Paragraphs>325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Telmo Carvalho Executive-Director of EurOcean  IOI Training Course on Governance  for the Mediterranean and Eastern European Countries , Malta – 2nd December 2009 </vt:lpstr>
      <vt:lpstr>Topics to address</vt:lpstr>
      <vt:lpstr>1.Rationale</vt:lpstr>
      <vt:lpstr>1.Rationale</vt:lpstr>
      <vt:lpstr>1.Rationale</vt:lpstr>
      <vt:lpstr>Slide 6</vt:lpstr>
      <vt:lpstr>1.Rationale</vt:lpstr>
      <vt:lpstr>Slide 8</vt:lpstr>
      <vt:lpstr>Slide 9</vt:lpstr>
      <vt:lpstr>Slide 10</vt:lpstr>
      <vt:lpstr>2. Integration of Information</vt:lpstr>
      <vt:lpstr>2. Integration of Information</vt:lpstr>
      <vt:lpstr>2. Integration of Information</vt:lpstr>
      <vt:lpstr>2. Integration of Information</vt:lpstr>
      <vt:lpstr>3. EurOcean as  an example of the concept of the Integrated Maritime Policy </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European Marine Information</dc:title>
  <dc:creator>Rsilva</dc:creator>
  <cp:lastModifiedBy>tcarvalho</cp:lastModifiedBy>
  <cp:revision>120</cp:revision>
  <dcterms:created xsi:type="dcterms:W3CDTF">2009-11-23T11:08:48Z</dcterms:created>
  <dcterms:modified xsi:type="dcterms:W3CDTF">2009-11-30T19:14:24Z</dcterms:modified>
</cp:coreProperties>
</file>